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13" r:id="rId2"/>
    <p:sldId id="414" r:id="rId3"/>
    <p:sldId id="415" r:id="rId4"/>
    <p:sldId id="406" r:id="rId5"/>
    <p:sldId id="419" r:id="rId6"/>
    <p:sldId id="420" r:id="rId7"/>
    <p:sldId id="422" r:id="rId8"/>
    <p:sldId id="416" r:id="rId9"/>
    <p:sldId id="417" r:id="rId10"/>
    <p:sldId id="41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CE4017"/>
    <a:srgbClr val="CEAB52"/>
    <a:srgbClr val="A8B1B8"/>
    <a:srgbClr val="36476C"/>
    <a:srgbClr val="FFFFFF"/>
    <a:srgbClr val="35476B"/>
    <a:srgbClr val="D6DDE7"/>
    <a:srgbClr val="B7C5DA"/>
    <a:srgbClr val="FBFB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5131" autoAdjust="0"/>
    <p:restoredTop sz="94660"/>
  </p:normalViewPr>
  <p:slideViewPr>
    <p:cSldViewPr snapToGrid="0">
      <p:cViewPr>
        <p:scale>
          <a:sx n="75" d="100"/>
          <a:sy n="75" d="100"/>
        </p:scale>
        <p:origin x="-1620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D6D39-D212-4ED1-A4D4-3C7078CA21AA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A19C18A-9D5E-4745-A3D8-E12155DDB411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F6B61-73B6-47F4-89CA-CE7DCB32FB2A}" type="parTrans" cxnId="{A15AF676-F749-4233-B265-F3CE2A99F0A0}">
      <dgm:prSet/>
      <dgm:spPr/>
      <dgm:t>
        <a:bodyPr/>
        <a:lstStyle/>
        <a:p>
          <a:pPr algn="l"/>
          <a:endParaRPr lang="ru-RU"/>
        </a:p>
      </dgm:t>
    </dgm:pt>
    <dgm:pt modelId="{5FB02671-F36C-4617-8B82-94F747DEB355}" type="sibTrans" cxnId="{A15AF676-F749-4233-B265-F3CE2A99F0A0}">
      <dgm:prSet/>
      <dgm:spPr/>
      <dgm:t>
        <a:bodyPr/>
        <a:lstStyle/>
        <a:p>
          <a:pPr algn="l"/>
          <a:endParaRPr lang="ru-RU"/>
        </a:p>
      </dgm:t>
    </dgm:pt>
    <dgm:pt modelId="{8BF5198D-6042-4A58-9AE9-00EA7D8CFD76}">
      <dgm:prSet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Конкурсы-семинары </a:t>
          </a:r>
          <a:r>
            <a:rPr lang="ru-RU" sz="2000" b="1" spc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(«Зеленый огонек»,  «Безопасное колесо», «Лучший руководитель отряда ЮИД»);</a:t>
          </a:r>
          <a:endParaRPr lang="ru-RU" sz="2000" b="1" dirty="0" smtClean="0"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3C9F05FE-F7A8-4874-B040-12C410D3C1CD}" type="parTrans" cxnId="{3EA3E036-19A2-4765-99B5-7BDFC9AFCC32}">
      <dgm:prSet/>
      <dgm:spPr/>
      <dgm:t>
        <a:bodyPr/>
        <a:lstStyle/>
        <a:p>
          <a:pPr algn="l"/>
          <a:endParaRPr lang="ru-RU"/>
        </a:p>
      </dgm:t>
    </dgm:pt>
    <dgm:pt modelId="{1794E94B-71E6-4A7A-85CE-C994345411D6}" type="sibTrans" cxnId="{3EA3E036-19A2-4765-99B5-7BDFC9AFCC32}">
      <dgm:prSet/>
      <dgm:spPr/>
      <dgm:t>
        <a:bodyPr/>
        <a:lstStyle/>
        <a:p>
          <a:pPr algn="l"/>
          <a:endParaRPr lang="ru-RU"/>
        </a:p>
      </dgm:t>
    </dgm:pt>
    <dgm:pt modelId="{2C67D150-D832-4E0A-A707-04EA43BB262E}">
      <dgm:prSet custT="1"/>
      <dgm:spPr/>
      <dgm:t>
        <a:bodyPr/>
        <a:lstStyle/>
        <a:p>
          <a:pPr algn="l"/>
          <a:r>
            <a:rPr lang="ru-RU" sz="2000" b="1" spc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Конференции;</a:t>
          </a:r>
        </a:p>
      </dgm:t>
    </dgm:pt>
    <dgm:pt modelId="{B39A47E6-E594-4014-A414-67F8FF801010}" type="parTrans" cxnId="{56DD88E1-D729-4DAE-A2AA-348DB913E094}">
      <dgm:prSet/>
      <dgm:spPr/>
      <dgm:t>
        <a:bodyPr/>
        <a:lstStyle/>
        <a:p>
          <a:pPr algn="l"/>
          <a:endParaRPr lang="ru-RU"/>
        </a:p>
      </dgm:t>
    </dgm:pt>
    <dgm:pt modelId="{5F1D51FC-57E6-4AA4-8B83-87CCF5782037}" type="sibTrans" cxnId="{56DD88E1-D729-4DAE-A2AA-348DB913E094}">
      <dgm:prSet/>
      <dgm:spPr/>
      <dgm:t>
        <a:bodyPr/>
        <a:lstStyle/>
        <a:p>
          <a:pPr algn="l"/>
          <a:endParaRPr lang="ru-RU"/>
        </a:p>
      </dgm:t>
    </dgm:pt>
    <dgm:pt modelId="{974567CF-0115-4C62-A717-99B2BF82D4A4}">
      <dgm:prSet custT="1"/>
      <dgm:spPr/>
      <dgm:t>
        <a:bodyPr/>
        <a:lstStyle/>
        <a:p>
          <a:pPr algn="l"/>
          <a:r>
            <a:rPr lang="ru-RU" sz="2000" b="1" spc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С</a:t>
          </a:r>
          <a:r>
            <a:rPr lang="ru-RU" sz="20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мотр-конкурс </a:t>
          </a:r>
          <a:r>
            <a:rPr lang="ru-RU" sz="2000" b="1" dirty="0" err="1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лэпбуков</a:t>
          </a:r>
          <a:r>
            <a:rPr lang="ru-RU" sz="20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«Шкатулка знаний безопасности»;</a:t>
          </a:r>
          <a:endParaRPr lang="ru-RU" sz="2000" b="1" spc="50" dirty="0" smtClean="0"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49306105-635C-4071-A31E-68873C411BE7}" type="parTrans" cxnId="{7C74992D-1B9A-41E9-B94C-24B77BF46223}">
      <dgm:prSet/>
      <dgm:spPr/>
      <dgm:t>
        <a:bodyPr/>
        <a:lstStyle/>
        <a:p>
          <a:pPr algn="l"/>
          <a:endParaRPr lang="ru-RU"/>
        </a:p>
      </dgm:t>
    </dgm:pt>
    <dgm:pt modelId="{C83BB754-F808-4A23-8581-79933B6A1A6F}" type="sibTrans" cxnId="{7C74992D-1B9A-41E9-B94C-24B77BF46223}">
      <dgm:prSet/>
      <dgm:spPr/>
      <dgm:t>
        <a:bodyPr/>
        <a:lstStyle/>
        <a:p>
          <a:pPr algn="l"/>
          <a:endParaRPr lang="ru-RU"/>
        </a:p>
      </dgm:t>
    </dgm:pt>
    <dgm:pt modelId="{B22D8061-AF29-4531-8B89-A3790DCC85D8}">
      <dgm:prSet custT="1"/>
      <dgm:spPr/>
      <dgm:t>
        <a:bodyPr/>
        <a:lstStyle/>
        <a:p>
          <a:pPr algn="l"/>
          <a:r>
            <a:rPr lang="ru-RU" sz="2000" b="1" spc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Круглые столы.</a:t>
          </a:r>
        </a:p>
      </dgm:t>
    </dgm:pt>
    <dgm:pt modelId="{4B7F26F5-75B2-4BEF-B1D4-5B1DFE38A0BB}" type="parTrans" cxnId="{BF8E46B4-1F72-4960-A02E-4D77B0840106}">
      <dgm:prSet/>
      <dgm:spPr/>
      <dgm:t>
        <a:bodyPr/>
        <a:lstStyle/>
        <a:p>
          <a:pPr algn="l"/>
          <a:endParaRPr lang="ru-RU"/>
        </a:p>
      </dgm:t>
    </dgm:pt>
    <dgm:pt modelId="{934E825D-B276-42EB-91BB-FAA6CF5DDFE3}" type="sibTrans" cxnId="{BF8E46B4-1F72-4960-A02E-4D77B0840106}">
      <dgm:prSet/>
      <dgm:spPr/>
      <dgm:t>
        <a:bodyPr/>
        <a:lstStyle/>
        <a:p>
          <a:pPr algn="l"/>
          <a:endParaRPr lang="ru-RU"/>
        </a:p>
      </dgm:t>
    </dgm:pt>
    <dgm:pt modelId="{C0DA0F2B-10B4-41CB-B8E4-C3012306EC00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Повышение </a:t>
          </a:r>
          <a:r>
            <a:rPr lang="ru-RU" sz="20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квалификации;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15792-2419-49A3-B56D-DAF101661C3C}" type="sibTrans" cxnId="{0A3169C0-ADA8-4116-8D95-655BE71D65BD}">
      <dgm:prSet/>
      <dgm:spPr/>
      <dgm:t>
        <a:bodyPr/>
        <a:lstStyle/>
        <a:p>
          <a:pPr algn="l"/>
          <a:endParaRPr lang="ru-RU"/>
        </a:p>
      </dgm:t>
    </dgm:pt>
    <dgm:pt modelId="{0ADF0B7D-A1BE-467E-9FCC-683C5F3D6C3F}" type="parTrans" cxnId="{0A3169C0-ADA8-4116-8D95-655BE71D65BD}">
      <dgm:prSet/>
      <dgm:spPr/>
      <dgm:t>
        <a:bodyPr/>
        <a:lstStyle/>
        <a:p>
          <a:pPr algn="l"/>
          <a:endParaRPr lang="ru-RU"/>
        </a:p>
      </dgm:t>
    </dgm:pt>
    <dgm:pt modelId="{7779C1BF-E9A4-41BF-BE82-A67DDD2B9206}" type="pres">
      <dgm:prSet presAssocID="{4B8D6D39-D212-4ED1-A4D4-3C7078CA21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1DE30E-649E-427B-8ABF-6E1F890B887F}" type="pres">
      <dgm:prSet presAssocID="{6A19C18A-9D5E-4745-A3D8-E12155DDB411}" presName="node" presStyleLbl="node1" presStyleIdx="0" presStyleCnt="1" custScaleX="100098" custLinFactNeighborX="641" custLinFactNeighborY="11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14EB2-F540-4515-8CEA-29ADEC92A1F0}" type="presOf" srcId="{6A19C18A-9D5E-4745-A3D8-E12155DDB411}" destId="{831DE30E-649E-427B-8ABF-6E1F890B887F}" srcOrd="0" destOrd="0" presId="urn:microsoft.com/office/officeart/2005/8/layout/hList6"/>
    <dgm:cxn modelId="{3EA3E036-19A2-4765-99B5-7BDFC9AFCC32}" srcId="{6A19C18A-9D5E-4745-A3D8-E12155DDB411}" destId="{8BF5198D-6042-4A58-9AE9-00EA7D8CFD76}" srcOrd="1" destOrd="0" parTransId="{3C9F05FE-F7A8-4874-B040-12C410D3C1CD}" sibTransId="{1794E94B-71E6-4A7A-85CE-C994345411D6}"/>
    <dgm:cxn modelId="{47848AA4-912B-4409-B128-1CF1B97BC9A7}" type="presOf" srcId="{B22D8061-AF29-4531-8B89-A3790DCC85D8}" destId="{831DE30E-649E-427B-8ABF-6E1F890B887F}" srcOrd="0" destOrd="5" presId="urn:microsoft.com/office/officeart/2005/8/layout/hList6"/>
    <dgm:cxn modelId="{DE653CF0-D205-4E7F-8E90-2D368A24E27D}" type="presOf" srcId="{2C67D150-D832-4E0A-A707-04EA43BB262E}" destId="{831DE30E-649E-427B-8ABF-6E1F890B887F}" srcOrd="0" destOrd="4" presId="urn:microsoft.com/office/officeart/2005/8/layout/hList6"/>
    <dgm:cxn modelId="{A15AF676-F749-4233-B265-F3CE2A99F0A0}" srcId="{4B8D6D39-D212-4ED1-A4D4-3C7078CA21AA}" destId="{6A19C18A-9D5E-4745-A3D8-E12155DDB411}" srcOrd="0" destOrd="0" parTransId="{FD2F6B61-73B6-47F4-89CA-CE7DCB32FB2A}" sibTransId="{5FB02671-F36C-4617-8B82-94F747DEB355}"/>
    <dgm:cxn modelId="{6EB88CB9-483E-44FB-8C10-833793C8B6B6}" type="presOf" srcId="{C0DA0F2B-10B4-41CB-B8E4-C3012306EC00}" destId="{831DE30E-649E-427B-8ABF-6E1F890B887F}" srcOrd="0" destOrd="1" presId="urn:microsoft.com/office/officeart/2005/8/layout/hList6"/>
    <dgm:cxn modelId="{F77E4043-483E-4958-B376-F0AE86099456}" type="presOf" srcId="{4B8D6D39-D212-4ED1-A4D4-3C7078CA21AA}" destId="{7779C1BF-E9A4-41BF-BE82-A67DDD2B9206}" srcOrd="0" destOrd="0" presId="urn:microsoft.com/office/officeart/2005/8/layout/hList6"/>
    <dgm:cxn modelId="{5096A33F-4A77-406C-95FB-43ACBCEE04E1}" type="presOf" srcId="{974567CF-0115-4C62-A717-99B2BF82D4A4}" destId="{831DE30E-649E-427B-8ABF-6E1F890B887F}" srcOrd="0" destOrd="3" presId="urn:microsoft.com/office/officeart/2005/8/layout/hList6"/>
    <dgm:cxn modelId="{BF8E46B4-1F72-4960-A02E-4D77B0840106}" srcId="{6A19C18A-9D5E-4745-A3D8-E12155DDB411}" destId="{B22D8061-AF29-4531-8B89-A3790DCC85D8}" srcOrd="4" destOrd="0" parTransId="{4B7F26F5-75B2-4BEF-B1D4-5B1DFE38A0BB}" sibTransId="{934E825D-B276-42EB-91BB-FAA6CF5DDFE3}"/>
    <dgm:cxn modelId="{FA6DAEE5-8BF9-4445-B350-9FA47177AD29}" type="presOf" srcId="{8BF5198D-6042-4A58-9AE9-00EA7D8CFD76}" destId="{831DE30E-649E-427B-8ABF-6E1F890B887F}" srcOrd="0" destOrd="2" presId="urn:microsoft.com/office/officeart/2005/8/layout/hList6"/>
    <dgm:cxn modelId="{7C74992D-1B9A-41E9-B94C-24B77BF46223}" srcId="{6A19C18A-9D5E-4745-A3D8-E12155DDB411}" destId="{974567CF-0115-4C62-A717-99B2BF82D4A4}" srcOrd="2" destOrd="0" parTransId="{49306105-635C-4071-A31E-68873C411BE7}" sibTransId="{C83BB754-F808-4A23-8581-79933B6A1A6F}"/>
    <dgm:cxn modelId="{56DD88E1-D729-4DAE-A2AA-348DB913E094}" srcId="{6A19C18A-9D5E-4745-A3D8-E12155DDB411}" destId="{2C67D150-D832-4E0A-A707-04EA43BB262E}" srcOrd="3" destOrd="0" parTransId="{B39A47E6-E594-4014-A414-67F8FF801010}" sibTransId="{5F1D51FC-57E6-4AA4-8B83-87CCF5782037}"/>
    <dgm:cxn modelId="{0A3169C0-ADA8-4116-8D95-655BE71D65BD}" srcId="{6A19C18A-9D5E-4745-A3D8-E12155DDB411}" destId="{C0DA0F2B-10B4-41CB-B8E4-C3012306EC00}" srcOrd="0" destOrd="0" parTransId="{0ADF0B7D-A1BE-467E-9FCC-683C5F3D6C3F}" sibTransId="{4F615792-2419-49A3-B56D-DAF101661C3C}"/>
    <dgm:cxn modelId="{A77268E1-63FB-48C2-A1F2-736F6A0C5CEF}" type="presParOf" srcId="{7779C1BF-E9A4-41BF-BE82-A67DDD2B9206}" destId="{831DE30E-649E-427B-8ABF-6E1F890B887F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DCD2B-2A56-4C95-A168-60CA05697DCF}" type="doc">
      <dgm:prSet loTypeId="urn:microsoft.com/office/officeart/2005/8/layout/target3" loCatId="list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61A372D-3C08-4ECE-B130-3C3EA9ADD24E}">
      <dgm:prSet phldrT="[Текст]"/>
      <dgm:spPr/>
      <dgm:t>
        <a:bodyPr/>
        <a:lstStyle/>
        <a:p>
          <a:pPr marL="85725" indent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ДТП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4FE21-66FB-4A41-B28E-B32792CF5668}" type="parTrans" cxnId="{EBF3BF96-3726-46A0-B375-476450BE3AFE}">
      <dgm:prSet/>
      <dgm:spPr/>
      <dgm:t>
        <a:bodyPr/>
        <a:lstStyle/>
        <a:p>
          <a:endParaRPr lang="ru-RU"/>
        </a:p>
      </dgm:t>
    </dgm:pt>
    <dgm:pt modelId="{647AF92E-5084-451E-864F-27472533FE3C}" type="sibTrans" cxnId="{EBF3BF96-3726-46A0-B375-476450BE3AFE}">
      <dgm:prSet/>
      <dgm:spPr/>
      <dgm:t>
        <a:bodyPr/>
        <a:lstStyle/>
        <a:p>
          <a:endParaRPr lang="ru-RU"/>
        </a:p>
      </dgm:t>
    </dgm:pt>
    <dgm:pt modelId="{A8320BCB-A747-4DCA-A486-6E186587778E}">
      <dgm:prSet phldrT="[Текст]" custT="1"/>
      <dgm:spPr/>
      <dgm:t>
        <a:bodyPr/>
        <a:lstStyle/>
        <a:p>
          <a:pPr marL="85725" indent="0"/>
          <a:r>
            <a:rPr lang="ru-RU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427</a:t>
          </a:r>
          <a:r>
            <a:rPr lang="ru-RU" sz="3200" b="1" i="0" dirty="0" smtClean="0"/>
            <a:t/>
          </a:r>
          <a:br>
            <a:rPr lang="ru-RU" sz="3200" b="1" i="0" dirty="0" smtClean="0"/>
          </a:br>
          <a:r>
            <a:rPr lang="ru-RU" sz="24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- 8</a:t>
          </a:r>
          <a:endParaRPr lang="ru-RU" sz="2400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5F83-38C7-4496-A3C7-F8D46CB3889D}" type="parTrans" cxnId="{6E02A6E8-F6D2-4571-A922-5B1ABDA15B06}">
      <dgm:prSet/>
      <dgm:spPr/>
      <dgm:t>
        <a:bodyPr/>
        <a:lstStyle/>
        <a:p>
          <a:endParaRPr lang="ru-RU"/>
        </a:p>
      </dgm:t>
    </dgm:pt>
    <dgm:pt modelId="{86D093CF-56AC-4553-9611-137477E9E032}" type="sibTrans" cxnId="{6E02A6E8-F6D2-4571-A922-5B1ABDA15B06}">
      <dgm:prSet/>
      <dgm:spPr/>
      <dgm:t>
        <a:bodyPr/>
        <a:lstStyle/>
        <a:p>
          <a:endParaRPr lang="ru-RU"/>
        </a:p>
      </dgm:t>
    </dgm:pt>
    <dgm:pt modelId="{925465BE-B911-4842-AB5B-914116974B2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Погибли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F719E-B2D7-4AF0-BF05-C370E14D1C47}" type="parTrans" cxnId="{23FEB7FB-E7B7-40C0-8783-BA9EBDC63C01}">
      <dgm:prSet/>
      <dgm:spPr/>
      <dgm:t>
        <a:bodyPr/>
        <a:lstStyle/>
        <a:p>
          <a:endParaRPr lang="ru-RU"/>
        </a:p>
      </dgm:t>
    </dgm:pt>
    <dgm:pt modelId="{23372FB3-2777-477C-AD6E-CC5FB0359432}" type="sibTrans" cxnId="{23FEB7FB-E7B7-40C0-8783-BA9EBDC63C01}">
      <dgm:prSet/>
      <dgm:spPr/>
      <dgm:t>
        <a:bodyPr/>
        <a:lstStyle/>
        <a:p>
          <a:endParaRPr lang="ru-RU"/>
        </a:p>
      </dgm:t>
    </dgm:pt>
    <dgm:pt modelId="{3E82B26D-C275-4652-9E64-928369A0B4E7}">
      <dgm:prSet phldrT="[Текст]" custT="1"/>
      <dgm:spPr/>
      <dgm:t>
        <a:bodyPr/>
        <a:lstStyle/>
        <a:p>
          <a:pPr marL="85725" indent="0">
            <a:tabLst>
              <a:tab pos="88900" algn="l"/>
            </a:tabLst>
          </a:pPr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14  </a:t>
          </a:r>
          <a:r>
            <a:rPr lang="ru-RU" sz="3200" b="1" dirty="0" smtClean="0">
              <a:solidFill>
                <a:schemeClr val="tx1"/>
              </a:solidFill>
            </a:rPr>
            <a:t>    </a:t>
          </a:r>
          <a:br>
            <a:rPr lang="ru-RU" sz="3200" b="1" dirty="0" smtClean="0">
              <a:solidFill>
                <a:schemeClr val="tx1"/>
              </a:solidFill>
            </a:rPr>
          </a:br>
          <a:r>
            <a:rPr lang="ru-RU" sz="24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+ 6</a:t>
          </a:r>
          <a:endParaRPr lang="ru-RU" sz="2400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E5C33-0F57-4002-88FA-20D7EF8A9D06}" type="parTrans" cxnId="{E0F6C23F-5087-41ED-B8B6-02D22EB316CA}">
      <dgm:prSet/>
      <dgm:spPr/>
      <dgm:t>
        <a:bodyPr/>
        <a:lstStyle/>
        <a:p>
          <a:endParaRPr lang="ru-RU"/>
        </a:p>
      </dgm:t>
    </dgm:pt>
    <dgm:pt modelId="{8D6E2121-0040-4923-9672-8766DA11AFE3}" type="sibTrans" cxnId="{E0F6C23F-5087-41ED-B8B6-02D22EB316CA}">
      <dgm:prSet/>
      <dgm:spPr/>
      <dgm:t>
        <a:bodyPr/>
        <a:lstStyle/>
        <a:p>
          <a:endParaRPr lang="ru-RU"/>
        </a:p>
      </dgm:t>
    </dgm:pt>
    <dgm:pt modelId="{6F4AAC5E-835F-4FE3-8487-A706544E4D1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Ранены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10219-AC36-4FB8-A804-3DE872743F55}" type="parTrans" cxnId="{82DE908C-8178-45E8-ABC2-0A01EAB82C78}">
      <dgm:prSet/>
      <dgm:spPr/>
      <dgm:t>
        <a:bodyPr/>
        <a:lstStyle/>
        <a:p>
          <a:endParaRPr lang="ru-RU"/>
        </a:p>
      </dgm:t>
    </dgm:pt>
    <dgm:pt modelId="{5D3DDEB7-91AA-4B58-B93C-898942D94DB3}" type="sibTrans" cxnId="{82DE908C-8178-45E8-ABC2-0A01EAB82C78}">
      <dgm:prSet/>
      <dgm:spPr/>
      <dgm:t>
        <a:bodyPr/>
        <a:lstStyle/>
        <a:p>
          <a:endParaRPr lang="ru-RU"/>
        </a:p>
      </dgm:t>
    </dgm:pt>
    <dgm:pt modelId="{D21F4650-9BDB-4F39-9293-DE6B2FAB078C}">
      <dgm:prSet phldrT="[Текст]" custT="1"/>
      <dgm:spPr/>
      <dgm:t>
        <a:bodyPr/>
        <a:lstStyle/>
        <a:p>
          <a:pPr marL="0" indent="179388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453                        </a:t>
          </a:r>
          <a:r>
            <a:rPr lang="ru-RU" sz="24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- 11</a:t>
          </a:r>
          <a:endParaRPr lang="ru-RU" sz="2400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62FAB-3E17-4CD6-838A-D7D717A06A1D}" type="parTrans" cxnId="{12A8B797-D537-4CF6-8E0D-BFF608EAF5BF}">
      <dgm:prSet/>
      <dgm:spPr/>
      <dgm:t>
        <a:bodyPr/>
        <a:lstStyle/>
        <a:p>
          <a:endParaRPr lang="ru-RU"/>
        </a:p>
      </dgm:t>
    </dgm:pt>
    <dgm:pt modelId="{DAD26D22-C71D-4614-B1FD-D6141EF6D190}" type="sibTrans" cxnId="{12A8B797-D537-4CF6-8E0D-BFF608EAF5BF}">
      <dgm:prSet/>
      <dgm:spPr/>
      <dgm:t>
        <a:bodyPr/>
        <a:lstStyle/>
        <a:p>
          <a:endParaRPr lang="ru-RU"/>
        </a:p>
      </dgm:t>
    </dgm:pt>
    <dgm:pt modelId="{A1F553DB-453B-4C77-BEFF-4EA98FF21A09}" type="pres">
      <dgm:prSet presAssocID="{E64DCD2B-2A56-4C95-A168-60CA05697D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3AB0D-A9AB-41FA-922C-E6AC98090758}" type="pres">
      <dgm:prSet presAssocID="{461A372D-3C08-4ECE-B130-3C3EA9ADD24E}" presName="circle1" presStyleLbl="node1" presStyleIdx="0" presStyleCnt="3" custLinFactNeighborX="1302" custLinFactNeighborY="-782"/>
      <dgm:spPr/>
      <dgm:t>
        <a:bodyPr/>
        <a:lstStyle/>
        <a:p>
          <a:endParaRPr lang="ru-RU"/>
        </a:p>
      </dgm:t>
    </dgm:pt>
    <dgm:pt modelId="{0BFD7285-819D-455D-BB30-25A7A6CBA128}" type="pres">
      <dgm:prSet presAssocID="{461A372D-3C08-4ECE-B130-3C3EA9ADD24E}" presName="space" presStyleCnt="0"/>
      <dgm:spPr/>
      <dgm:t>
        <a:bodyPr/>
        <a:lstStyle/>
        <a:p>
          <a:endParaRPr lang="ru-RU"/>
        </a:p>
      </dgm:t>
    </dgm:pt>
    <dgm:pt modelId="{6630A662-7088-4BDE-9F54-EB35F9C7ECD3}" type="pres">
      <dgm:prSet presAssocID="{461A372D-3C08-4ECE-B130-3C3EA9ADD24E}" presName="rect1" presStyleLbl="alignAcc1" presStyleIdx="0" presStyleCnt="3" custLinFactNeighborX="3322" custLinFactNeighborY="204"/>
      <dgm:spPr/>
      <dgm:t>
        <a:bodyPr/>
        <a:lstStyle/>
        <a:p>
          <a:endParaRPr lang="ru-RU"/>
        </a:p>
      </dgm:t>
    </dgm:pt>
    <dgm:pt modelId="{AE38F6CE-4F87-4798-B3C5-8D8AC509FE38}" type="pres">
      <dgm:prSet presAssocID="{925465BE-B911-4842-AB5B-914116974B27}" presName="vertSpace2" presStyleLbl="node1" presStyleIdx="0" presStyleCnt="3"/>
      <dgm:spPr/>
      <dgm:t>
        <a:bodyPr/>
        <a:lstStyle/>
        <a:p>
          <a:endParaRPr lang="ru-RU"/>
        </a:p>
      </dgm:t>
    </dgm:pt>
    <dgm:pt modelId="{6C577826-A065-4E45-8C4F-5CF34F563125}" type="pres">
      <dgm:prSet presAssocID="{925465BE-B911-4842-AB5B-914116974B27}" presName="circle2" presStyleLbl="node1" presStyleIdx="1" presStyleCnt="3" custLinFactNeighborX="-1885"/>
      <dgm:spPr/>
      <dgm:t>
        <a:bodyPr/>
        <a:lstStyle/>
        <a:p>
          <a:endParaRPr lang="ru-RU"/>
        </a:p>
      </dgm:t>
    </dgm:pt>
    <dgm:pt modelId="{3548865F-2947-43B9-BF50-E1B437A3751F}" type="pres">
      <dgm:prSet presAssocID="{925465BE-B911-4842-AB5B-914116974B27}" presName="rect2" presStyleLbl="alignAcc1" presStyleIdx="1" presStyleCnt="3" custLinFactNeighborX="1993" custLinFactNeighborY="1160"/>
      <dgm:spPr/>
      <dgm:t>
        <a:bodyPr/>
        <a:lstStyle/>
        <a:p>
          <a:endParaRPr lang="ru-RU"/>
        </a:p>
      </dgm:t>
    </dgm:pt>
    <dgm:pt modelId="{F09A229A-F1AB-47A6-B80A-4AB78C33B811}" type="pres">
      <dgm:prSet presAssocID="{6F4AAC5E-835F-4FE3-8487-A706544E4D19}" presName="vertSpace3" presStyleLbl="node1" presStyleIdx="1" presStyleCnt="3"/>
      <dgm:spPr/>
      <dgm:t>
        <a:bodyPr/>
        <a:lstStyle/>
        <a:p>
          <a:endParaRPr lang="ru-RU"/>
        </a:p>
      </dgm:t>
    </dgm:pt>
    <dgm:pt modelId="{423BE994-6A95-492A-9FEF-8051C332CE18}" type="pres">
      <dgm:prSet presAssocID="{6F4AAC5E-835F-4FE3-8487-A706544E4D19}" presName="circle3" presStyleLbl="node1" presStyleIdx="2" presStyleCnt="3"/>
      <dgm:spPr/>
      <dgm:t>
        <a:bodyPr/>
        <a:lstStyle/>
        <a:p>
          <a:endParaRPr lang="ru-RU"/>
        </a:p>
      </dgm:t>
    </dgm:pt>
    <dgm:pt modelId="{DD76E7D0-E109-4699-8238-793C64ACA2ED}" type="pres">
      <dgm:prSet presAssocID="{6F4AAC5E-835F-4FE3-8487-A706544E4D19}" presName="rect3" presStyleLbl="alignAcc1" presStyleIdx="2" presStyleCnt="3" custLinFactNeighborX="332" custLinFactNeighborY="-588"/>
      <dgm:spPr/>
      <dgm:t>
        <a:bodyPr/>
        <a:lstStyle/>
        <a:p>
          <a:endParaRPr lang="ru-RU"/>
        </a:p>
      </dgm:t>
    </dgm:pt>
    <dgm:pt modelId="{6186DB79-5545-4774-A7F6-BB8159880069}" type="pres">
      <dgm:prSet presAssocID="{461A372D-3C08-4ECE-B130-3C3EA9ADD24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92215-549B-4948-B8B9-59F2B5071C4C}" type="pres">
      <dgm:prSet presAssocID="{461A372D-3C08-4ECE-B130-3C3EA9ADD24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8A83D-083F-47C2-9510-BDEA4C6FA66B}" type="pres">
      <dgm:prSet presAssocID="{925465BE-B911-4842-AB5B-914116974B2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C1344-E799-454D-91B8-030B82EF0021}" type="pres">
      <dgm:prSet presAssocID="{925465BE-B911-4842-AB5B-914116974B2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66F9E-7CAF-45CC-8BD7-E182F482CA0E}" type="pres">
      <dgm:prSet presAssocID="{6F4AAC5E-835F-4FE3-8487-A706544E4D1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865F1-CFE9-4996-96C3-B1504458D935}" type="pres">
      <dgm:prSet presAssocID="{6F4AAC5E-835F-4FE3-8487-A706544E4D1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8B797-D537-4CF6-8E0D-BFF608EAF5BF}" srcId="{6F4AAC5E-835F-4FE3-8487-A706544E4D19}" destId="{D21F4650-9BDB-4F39-9293-DE6B2FAB078C}" srcOrd="0" destOrd="0" parTransId="{76262FAB-3E17-4CD6-838A-D7D717A06A1D}" sibTransId="{DAD26D22-C71D-4614-B1FD-D6141EF6D190}"/>
    <dgm:cxn modelId="{036E70B3-E99F-4FA3-B55A-6E7FFA280FF8}" type="presOf" srcId="{925465BE-B911-4842-AB5B-914116974B27}" destId="{93A8A83D-083F-47C2-9510-BDEA4C6FA66B}" srcOrd="1" destOrd="0" presId="urn:microsoft.com/office/officeart/2005/8/layout/target3"/>
    <dgm:cxn modelId="{2379246B-FF0A-4D9D-906F-3671BCB96141}" type="presOf" srcId="{D21F4650-9BDB-4F39-9293-DE6B2FAB078C}" destId="{7DB865F1-CFE9-4996-96C3-B1504458D935}" srcOrd="0" destOrd="0" presId="urn:microsoft.com/office/officeart/2005/8/layout/target3"/>
    <dgm:cxn modelId="{CEB969A4-E5A4-4F8F-8D4E-47355FC0991E}" type="presOf" srcId="{E64DCD2B-2A56-4C95-A168-60CA05697DCF}" destId="{A1F553DB-453B-4C77-BEFF-4EA98FF21A09}" srcOrd="0" destOrd="0" presId="urn:microsoft.com/office/officeart/2005/8/layout/target3"/>
    <dgm:cxn modelId="{78B97E12-CA61-4C7C-A713-2E499CB8921C}" type="presOf" srcId="{925465BE-B911-4842-AB5B-914116974B27}" destId="{3548865F-2947-43B9-BF50-E1B437A3751F}" srcOrd="0" destOrd="0" presId="urn:microsoft.com/office/officeart/2005/8/layout/target3"/>
    <dgm:cxn modelId="{E0F6C23F-5087-41ED-B8B6-02D22EB316CA}" srcId="{925465BE-B911-4842-AB5B-914116974B27}" destId="{3E82B26D-C275-4652-9E64-928369A0B4E7}" srcOrd="0" destOrd="0" parTransId="{44FE5C33-0F57-4002-88FA-20D7EF8A9D06}" sibTransId="{8D6E2121-0040-4923-9672-8766DA11AFE3}"/>
    <dgm:cxn modelId="{2B591A03-8CAE-4665-B184-6553D8FE03C0}" type="presOf" srcId="{461A372D-3C08-4ECE-B130-3C3EA9ADD24E}" destId="{6186DB79-5545-4774-A7F6-BB8159880069}" srcOrd="1" destOrd="0" presId="urn:microsoft.com/office/officeart/2005/8/layout/target3"/>
    <dgm:cxn modelId="{C6B82B78-1A23-4EB2-B099-F3D56C370715}" type="presOf" srcId="{6F4AAC5E-835F-4FE3-8487-A706544E4D19}" destId="{DD76E7D0-E109-4699-8238-793C64ACA2ED}" srcOrd="0" destOrd="0" presId="urn:microsoft.com/office/officeart/2005/8/layout/target3"/>
    <dgm:cxn modelId="{686C59F0-03FF-4D8B-9C90-15A0E807E720}" type="presOf" srcId="{6F4AAC5E-835F-4FE3-8487-A706544E4D19}" destId="{DF166F9E-7CAF-45CC-8BD7-E182F482CA0E}" srcOrd="1" destOrd="0" presId="urn:microsoft.com/office/officeart/2005/8/layout/target3"/>
    <dgm:cxn modelId="{EBF3BF96-3726-46A0-B375-476450BE3AFE}" srcId="{E64DCD2B-2A56-4C95-A168-60CA05697DCF}" destId="{461A372D-3C08-4ECE-B130-3C3EA9ADD24E}" srcOrd="0" destOrd="0" parTransId="{7454FE21-66FB-4A41-B28E-B32792CF5668}" sibTransId="{647AF92E-5084-451E-864F-27472533FE3C}"/>
    <dgm:cxn modelId="{82DE908C-8178-45E8-ABC2-0A01EAB82C78}" srcId="{E64DCD2B-2A56-4C95-A168-60CA05697DCF}" destId="{6F4AAC5E-835F-4FE3-8487-A706544E4D19}" srcOrd="2" destOrd="0" parTransId="{7D210219-AC36-4FB8-A804-3DE872743F55}" sibTransId="{5D3DDEB7-91AA-4B58-B93C-898942D94DB3}"/>
    <dgm:cxn modelId="{A5C685F6-6CED-4FDE-9437-1FD8FE270995}" type="presOf" srcId="{A8320BCB-A747-4DCA-A486-6E186587778E}" destId="{77392215-549B-4948-B8B9-59F2B5071C4C}" srcOrd="0" destOrd="0" presId="urn:microsoft.com/office/officeart/2005/8/layout/target3"/>
    <dgm:cxn modelId="{FC5DC60F-425B-49ED-9D58-5950AA40982E}" type="presOf" srcId="{461A372D-3C08-4ECE-B130-3C3EA9ADD24E}" destId="{6630A662-7088-4BDE-9F54-EB35F9C7ECD3}" srcOrd="0" destOrd="0" presId="urn:microsoft.com/office/officeart/2005/8/layout/target3"/>
    <dgm:cxn modelId="{5B13777A-D65F-49EF-A2B9-372CA7E4A8A2}" type="presOf" srcId="{3E82B26D-C275-4652-9E64-928369A0B4E7}" destId="{EF7C1344-E799-454D-91B8-030B82EF0021}" srcOrd="0" destOrd="0" presId="urn:microsoft.com/office/officeart/2005/8/layout/target3"/>
    <dgm:cxn modelId="{23FEB7FB-E7B7-40C0-8783-BA9EBDC63C01}" srcId="{E64DCD2B-2A56-4C95-A168-60CA05697DCF}" destId="{925465BE-B911-4842-AB5B-914116974B27}" srcOrd="1" destOrd="0" parTransId="{057F719E-B2D7-4AF0-BF05-C370E14D1C47}" sibTransId="{23372FB3-2777-477C-AD6E-CC5FB0359432}"/>
    <dgm:cxn modelId="{6E02A6E8-F6D2-4571-A922-5B1ABDA15B06}" srcId="{461A372D-3C08-4ECE-B130-3C3EA9ADD24E}" destId="{A8320BCB-A747-4DCA-A486-6E186587778E}" srcOrd="0" destOrd="0" parTransId="{26905F83-38C7-4496-A3C7-F8D46CB3889D}" sibTransId="{86D093CF-56AC-4553-9611-137477E9E032}"/>
    <dgm:cxn modelId="{155A2C9E-E5EE-45C9-9603-F456C2F3C08E}" type="presParOf" srcId="{A1F553DB-453B-4C77-BEFF-4EA98FF21A09}" destId="{9193AB0D-A9AB-41FA-922C-E6AC98090758}" srcOrd="0" destOrd="0" presId="urn:microsoft.com/office/officeart/2005/8/layout/target3"/>
    <dgm:cxn modelId="{502C1D7C-DFFF-4D37-8BD1-2277B9DBC744}" type="presParOf" srcId="{A1F553DB-453B-4C77-BEFF-4EA98FF21A09}" destId="{0BFD7285-819D-455D-BB30-25A7A6CBA128}" srcOrd="1" destOrd="0" presId="urn:microsoft.com/office/officeart/2005/8/layout/target3"/>
    <dgm:cxn modelId="{37E607F6-9A90-4B0C-A3B7-A53633CB96F4}" type="presParOf" srcId="{A1F553DB-453B-4C77-BEFF-4EA98FF21A09}" destId="{6630A662-7088-4BDE-9F54-EB35F9C7ECD3}" srcOrd="2" destOrd="0" presId="urn:microsoft.com/office/officeart/2005/8/layout/target3"/>
    <dgm:cxn modelId="{FF07969B-AF7D-40F2-967C-7FEDFFB98FC4}" type="presParOf" srcId="{A1F553DB-453B-4C77-BEFF-4EA98FF21A09}" destId="{AE38F6CE-4F87-4798-B3C5-8D8AC509FE38}" srcOrd="3" destOrd="0" presId="urn:microsoft.com/office/officeart/2005/8/layout/target3"/>
    <dgm:cxn modelId="{E026E1F6-9E53-4312-BD95-2D69C83BD4A6}" type="presParOf" srcId="{A1F553DB-453B-4C77-BEFF-4EA98FF21A09}" destId="{6C577826-A065-4E45-8C4F-5CF34F563125}" srcOrd="4" destOrd="0" presId="urn:microsoft.com/office/officeart/2005/8/layout/target3"/>
    <dgm:cxn modelId="{9D984ADF-5AAC-4E4B-88B3-CCACCA928E3E}" type="presParOf" srcId="{A1F553DB-453B-4C77-BEFF-4EA98FF21A09}" destId="{3548865F-2947-43B9-BF50-E1B437A3751F}" srcOrd="5" destOrd="0" presId="urn:microsoft.com/office/officeart/2005/8/layout/target3"/>
    <dgm:cxn modelId="{E9CC2815-71B9-4D16-AD39-A25F19C97FCB}" type="presParOf" srcId="{A1F553DB-453B-4C77-BEFF-4EA98FF21A09}" destId="{F09A229A-F1AB-47A6-B80A-4AB78C33B811}" srcOrd="6" destOrd="0" presId="urn:microsoft.com/office/officeart/2005/8/layout/target3"/>
    <dgm:cxn modelId="{1DB66AB9-E2DC-48F1-BA19-53F1F1680EF6}" type="presParOf" srcId="{A1F553DB-453B-4C77-BEFF-4EA98FF21A09}" destId="{423BE994-6A95-492A-9FEF-8051C332CE18}" srcOrd="7" destOrd="0" presId="urn:microsoft.com/office/officeart/2005/8/layout/target3"/>
    <dgm:cxn modelId="{08FE9B35-0AA3-47B9-AC3D-CC3A54E198B5}" type="presParOf" srcId="{A1F553DB-453B-4C77-BEFF-4EA98FF21A09}" destId="{DD76E7D0-E109-4699-8238-793C64ACA2ED}" srcOrd="8" destOrd="0" presId="urn:microsoft.com/office/officeart/2005/8/layout/target3"/>
    <dgm:cxn modelId="{34B481E6-2EF4-4F00-A11A-6D19ACE7F117}" type="presParOf" srcId="{A1F553DB-453B-4C77-BEFF-4EA98FF21A09}" destId="{6186DB79-5545-4774-A7F6-BB8159880069}" srcOrd="9" destOrd="0" presId="urn:microsoft.com/office/officeart/2005/8/layout/target3"/>
    <dgm:cxn modelId="{52F25DA3-1B28-425D-9A3A-62F45F3D360C}" type="presParOf" srcId="{A1F553DB-453B-4C77-BEFF-4EA98FF21A09}" destId="{77392215-549B-4948-B8B9-59F2B5071C4C}" srcOrd="10" destOrd="0" presId="urn:microsoft.com/office/officeart/2005/8/layout/target3"/>
    <dgm:cxn modelId="{60B84295-713B-4E5F-BC4B-21CED1583F88}" type="presParOf" srcId="{A1F553DB-453B-4C77-BEFF-4EA98FF21A09}" destId="{93A8A83D-083F-47C2-9510-BDEA4C6FA66B}" srcOrd="11" destOrd="0" presId="urn:microsoft.com/office/officeart/2005/8/layout/target3"/>
    <dgm:cxn modelId="{F9C1A649-7550-4152-98E6-D1B8C09B45DC}" type="presParOf" srcId="{A1F553DB-453B-4C77-BEFF-4EA98FF21A09}" destId="{EF7C1344-E799-454D-91B8-030B82EF0021}" srcOrd="12" destOrd="0" presId="urn:microsoft.com/office/officeart/2005/8/layout/target3"/>
    <dgm:cxn modelId="{68B859D8-15F7-498C-8C0F-884628F4192D}" type="presParOf" srcId="{A1F553DB-453B-4C77-BEFF-4EA98FF21A09}" destId="{DF166F9E-7CAF-45CC-8BD7-E182F482CA0E}" srcOrd="13" destOrd="0" presId="urn:microsoft.com/office/officeart/2005/8/layout/target3"/>
    <dgm:cxn modelId="{C28036D5-4E32-49C4-926B-91F7C6F8BFA2}" type="presParOf" srcId="{A1F553DB-453B-4C77-BEFF-4EA98FF21A09}" destId="{7DB865F1-CFE9-4996-96C3-B1504458D935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DCD2B-2A56-4C95-A168-60CA05697DCF}" type="doc">
      <dgm:prSet loTypeId="urn:microsoft.com/office/officeart/2005/8/layout/target3" loCatId="list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61A372D-3C08-4ECE-B130-3C3EA9ADD24E}">
      <dgm:prSet phldrT="[Текст]"/>
      <dgm:spPr/>
      <dgm:t>
        <a:bodyPr/>
        <a:lstStyle/>
        <a:p>
          <a:pPr marL="85725" indent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ДТП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4FE21-66FB-4A41-B28E-B32792CF5668}" type="parTrans" cxnId="{EBF3BF96-3726-46A0-B375-476450BE3AFE}">
      <dgm:prSet/>
      <dgm:spPr/>
      <dgm:t>
        <a:bodyPr/>
        <a:lstStyle/>
        <a:p>
          <a:endParaRPr lang="ru-RU"/>
        </a:p>
      </dgm:t>
    </dgm:pt>
    <dgm:pt modelId="{647AF92E-5084-451E-864F-27472533FE3C}" type="sibTrans" cxnId="{EBF3BF96-3726-46A0-B375-476450BE3AFE}">
      <dgm:prSet/>
      <dgm:spPr/>
      <dgm:t>
        <a:bodyPr/>
        <a:lstStyle/>
        <a:p>
          <a:endParaRPr lang="ru-RU"/>
        </a:p>
      </dgm:t>
    </dgm:pt>
    <dgm:pt modelId="{A8320BCB-A747-4DCA-A486-6E186587778E}">
      <dgm:prSet phldrT="[Текст]" custT="1"/>
      <dgm:spPr/>
      <dgm:t>
        <a:bodyPr/>
        <a:lstStyle/>
        <a:p>
          <a:pPr marL="0" indent="0"/>
          <a:r>
            <a:rPr lang="ru-RU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127           </a:t>
          </a:r>
          <a:br>
            <a:rPr lang="ru-RU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i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30 %                   </a:t>
          </a:r>
          <a:r>
            <a:rPr lang="ru-RU" sz="1600" b="1" i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общего кол-ва ДТП с детьми)</a:t>
          </a:r>
          <a:endParaRPr lang="ru-RU" sz="2400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5F83-38C7-4496-A3C7-F8D46CB3889D}" type="parTrans" cxnId="{6E02A6E8-F6D2-4571-A922-5B1ABDA15B06}">
      <dgm:prSet/>
      <dgm:spPr/>
      <dgm:t>
        <a:bodyPr/>
        <a:lstStyle/>
        <a:p>
          <a:endParaRPr lang="ru-RU"/>
        </a:p>
      </dgm:t>
    </dgm:pt>
    <dgm:pt modelId="{86D093CF-56AC-4553-9611-137477E9E032}" type="sibTrans" cxnId="{6E02A6E8-F6D2-4571-A922-5B1ABDA15B06}">
      <dgm:prSet/>
      <dgm:spPr/>
      <dgm:t>
        <a:bodyPr/>
        <a:lstStyle/>
        <a:p>
          <a:endParaRPr lang="ru-RU"/>
        </a:p>
      </dgm:t>
    </dgm:pt>
    <dgm:pt modelId="{925465BE-B911-4842-AB5B-914116974B2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Погибли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F719E-B2D7-4AF0-BF05-C370E14D1C47}" type="parTrans" cxnId="{23FEB7FB-E7B7-40C0-8783-BA9EBDC63C01}">
      <dgm:prSet/>
      <dgm:spPr/>
      <dgm:t>
        <a:bodyPr/>
        <a:lstStyle/>
        <a:p>
          <a:endParaRPr lang="ru-RU"/>
        </a:p>
      </dgm:t>
    </dgm:pt>
    <dgm:pt modelId="{23372FB3-2777-477C-AD6E-CC5FB0359432}" type="sibTrans" cxnId="{23FEB7FB-E7B7-40C0-8783-BA9EBDC63C01}">
      <dgm:prSet/>
      <dgm:spPr/>
      <dgm:t>
        <a:bodyPr/>
        <a:lstStyle/>
        <a:p>
          <a:endParaRPr lang="ru-RU"/>
        </a:p>
      </dgm:t>
    </dgm:pt>
    <dgm:pt modelId="{3E82B26D-C275-4652-9E64-928369A0B4E7}">
      <dgm:prSet phldrT="[Текст]" custT="1"/>
      <dgm:spPr/>
      <dgm:t>
        <a:bodyPr/>
        <a:lstStyle/>
        <a:p>
          <a:pPr marL="85725" indent="0">
            <a:tabLst>
              <a:tab pos="88900" algn="l"/>
            </a:tabLst>
          </a:pPr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9                         </a:t>
          </a:r>
          <a:r>
            <a:rPr lang="ru-RU" sz="24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64%      </a:t>
          </a:r>
          <a:r>
            <a:rPr lang="ru-RU" sz="2000" b="1" dirty="0" smtClean="0">
              <a:solidFill>
                <a:schemeClr val="tx1"/>
              </a:solidFill>
            </a:rPr>
            <a:t/>
          </a:r>
          <a:br>
            <a:rPr lang="ru-RU" sz="2000" b="1" dirty="0" smtClean="0">
              <a:solidFill>
                <a:schemeClr val="tx1"/>
              </a:solidFill>
            </a:rPr>
          </a:br>
          <a:endParaRPr lang="ru-RU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44FE5C33-0F57-4002-88FA-20D7EF8A9D06}" type="parTrans" cxnId="{E0F6C23F-5087-41ED-B8B6-02D22EB316CA}">
      <dgm:prSet/>
      <dgm:spPr/>
      <dgm:t>
        <a:bodyPr/>
        <a:lstStyle/>
        <a:p>
          <a:endParaRPr lang="ru-RU"/>
        </a:p>
      </dgm:t>
    </dgm:pt>
    <dgm:pt modelId="{8D6E2121-0040-4923-9672-8766DA11AFE3}" type="sibTrans" cxnId="{E0F6C23F-5087-41ED-B8B6-02D22EB316CA}">
      <dgm:prSet/>
      <dgm:spPr/>
      <dgm:t>
        <a:bodyPr/>
        <a:lstStyle/>
        <a:p>
          <a:endParaRPr lang="ru-RU"/>
        </a:p>
      </dgm:t>
    </dgm:pt>
    <dgm:pt modelId="{6F4AAC5E-835F-4FE3-8487-A706544E4D19}">
      <dgm:prSet phldrT="[Текст]" custT="1"/>
      <dgm:spPr/>
      <dgm:t>
        <a:bodyPr/>
        <a:lstStyle/>
        <a:p>
          <a:r>
            <a: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Ранены</a:t>
          </a:r>
          <a:endParaRPr lang="ru-RU" sz="5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10219-AC36-4FB8-A804-3DE872743F55}" type="parTrans" cxnId="{82DE908C-8178-45E8-ABC2-0A01EAB82C78}">
      <dgm:prSet/>
      <dgm:spPr/>
      <dgm:t>
        <a:bodyPr/>
        <a:lstStyle/>
        <a:p>
          <a:endParaRPr lang="ru-RU"/>
        </a:p>
      </dgm:t>
    </dgm:pt>
    <dgm:pt modelId="{5D3DDEB7-91AA-4B58-B93C-898942D94DB3}" type="sibTrans" cxnId="{82DE908C-8178-45E8-ABC2-0A01EAB82C78}">
      <dgm:prSet/>
      <dgm:spPr/>
      <dgm:t>
        <a:bodyPr/>
        <a:lstStyle/>
        <a:p>
          <a:endParaRPr lang="ru-RU"/>
        </a:p>
      </dgm:t>
    </dgm:pt>
    <dgm:pt modelId="{D21F4650-9BDB-4F39-9293-DE6B2FAB078C}">
      <dgm:prSet phldrT="[Текст]" custT="1"/>
      <dgm:spPr/>
      <dgm:t>
        <a:bodyPr/>
        <a:lstStyle/>
        <a:p>
          <a:pPr marL="0" indent="179388" algn="l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147                   </a:t>
          </a:r>
          <a:r>
            <a:rPr lang="ru-RU" sz="24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32%</a:t>
          </a:r>
          <a:endParaRPr lang="ru-RU" sz="2400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62FAB-3E17-4CD6-838A-D7D717A06A1D}" type="parTrans" cxnId="{12A8B797-D537-4CF6-8E0D-BFF608EAF5BF}">
      <dgm:prSet/>
      <dgm:spPr/>
      <dgm:t>
        <a:bodyPr/>
        <a:lstStyle/>
        <a:p>
          <a:endParaRPr lang="ru-RU"/>
        </a:p>
      </dgm:t>
    </dgm:pt>
    <dgm:pt modelId="{DAD26D22-C71D-4614-B1FD-D6141EF6D190}" type="sibTrans" cxnId="{12A8B797-D537-4CF6-8E0D-BFF608EAF5BF}">
      <dgm:prSet/>
      <dgm:spPr/>
      <dgm:t>
        <a:bodyPr/>
        <a:lstStyle/>
        <a:p>
          <a:endParaRPr lang="ru-RU"/>
        </a:p>
      </dgm:t>
    </dgm:pt>
    <dgm:pt modelId="{A1F553DB-453B-4C77-BEFF-4EA98FF21A09}" type="pres">
      <dgm:prSet presAssocID="{E64DCD2B-2A56-4C95-A168-60CA05697D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3AB0D-A9AB-41FA-922C-E6AC98090758}" type="pres">
      <dgm:prSet presAssocID="{461A372D-3C08-4ECE-B130-3C3EA9ADD24E}" presName="circle1" presStyleLbl="node1" presStyleIdx="0" presStyleCnt="3" custLinFactNeighborX="1302" custLinFactNeighborY="-782"/>
      <dgm:spPr/>
      <dgm:t>
        <a:bodyPr/>
        <a:lstStyle/>
        <a:p>
          <a:endParaRPr lang="ru-RU"/>
        </a:p>
      </dgm:t>
    </dgm:pt>
    <dgm:pt modelId="{0BFD7285-819D-455D-BB30-25A7A6CBA128}" type="pres">
      <dgm:prSet presAssocID="{461A372D-3C08-4ECE-B130-3C3EA9ADD24E}" presName="space" presStyleCnt="0"/>
      <dgm:spPr/>
      <dgm:t>
        <a:bodyPr/>
        <a:lstStyle/>
        <a:p>
          <a:endParaRPr lang="ru-RU"/>
        </a:p>
      </dgm:t>
    </dgm:pt>
    <dgm:pt modelId="{6630A662-7088-4BDE-9F54-EB35F9C7ECD3}" type="pres">
      <dgm:prSet presAssocID="{461A372D-3C08-4ECE-B130-3C3EA9ADD24E}" presName="rect1" presStyleLbl="alignAcc1" presStyleIdx="0" presStyleCnt="3" custLinFactNeighborX="-163"/>
      <dgm:spPr/>
      <dgm:t>
        <a:bodyPr/>
        <a:lstStyle/>
        <a:p>
          <a:endParaRPr lang="ru-RU"/>
        </a:p>
      </dgm:t>
    </dgm:pt>
    <dgm:pt modelId="{AE38F6CE-4F87-4798-B3C5-8D8AC509FE38}" type="pres">
      <dgm:prSet presAssocID="{925465BE-B911-4842-AB5B-914116974B27}" presName="vertSpace2" presStyleLbl="node1" presStyleIdx="0" presStyleCnt="3"/>
      <dgm:spPr/>
      <dgm:t>
        <a:bodyPr/>
        <a:lstStyle/>
        <a:p>
          <a:endParaRPr lang="ru-RU"/>
        </a:p>
      </dgm:t>
    </dgm:pt>
    <dgm:pt modelId="{6C577826-A065-4E45-8C4F-5CF34F563125}" type="pres">
      <dgm:prSet presAssocID="{925465BE-B911-4842-AB5B-914116974B27}" presName="circle2" presStyleLbl="node1" presStyleIdx="1" presStyleCnt="3" custLinFactNeighborX="-1885"/>
      <dgm:spPr/>
      <dgm:t>
        <a:bodyPr/>
        <a:lstStyle/>
        <a:p>
          <a:endParaRPr lang="ru-RU"/>
        </a:p>
      </dgm:t>
    </dgm:pt>
    <dgm:pt modelId="{3548865F-2947-43B9-BF50-E1B437A3751F}" type="pres">
      <dgm:prSet presAssocID="{925465BE-B911-4842-AB5B-914116974B27}" presName="rect2" presStyleLbl="alignAcc1" presStyleIdx="1" presStyleCnt="3" custLinFactNeighborX="1993" custLinFactNeighborY="1160"/>
      <dgm:spPr/>
      <dgm:t>
        <a:bodyPr/>
        <a:lstStyle/>
        <a:p>
          <a:endParaRPr lang="ru-RU"/>
        </a:p>
      </dgm:t>
    </dgm:pt>
    <dgm:pt modelId="{F09A229A-F1AB-47A6-B80A-4AB78C33B811}" type="pres">
      <dgm:prSet presAssocID="{6F4AAC5E-835F-4FE3-8487-A706544E4D19}" presName="vertSpace3" presStyleLbl="node1" presStyleIdx="1" presStyleCnt="3"/>
      <dgm:spPr/>
      <dgm:t>
        <a:bodyPr/>
        <a:lstStyle/>
        <a:p>
          <a:endParaRPr lang="ru-RU"/>
        </a:p>
      </dgm:t>
    </dgm:pt>
    <dgm:pt modelId="{423BE994-6A95-492A-9FEF-8051C332CE18}" type="pres">
      <dgm:prSet presAssocID="{6F4AAC5E-835F-4FE3-8487-A706544E4D19}" presName="circle3" presStyleLbl="node1" presStyleIdx="2" presStyleCnt="3"/>
      <dgm:spPr/>
      <dgm:t>
        <a:bodyPr/>
        <a:lstStyle/>
        <a:p>
          <a:endParaRPr lang="ru-RU"/>
        </a:p>
      </dgm:t>
    </dgm:pt>
    <dgm:pt modelId="{DD76E7D0-E109-4699-8238-793C64ACA2ED}" type="pres">
      <dgm:prSet presAssocID="{6F4AAC5E-835F-4FE3-8487-A706544E4D19}" presName="rect3" presStyleLbl="alignAcc1" presStyleIdx="2" presStyleCnt="3" custLinFactNeighborX="514" custLinFactNeighborY="745"/>
      <dgm:spPr/>
      <dgm:t>
        <a:bodyPr/>
        <a:lstStyle/>
        <a:p>
          <a:endParaRPr lang="ru-RU"/>
        </a:p>
      </dgm:t>
    </dgm:pt>
    <dgm:pt modelId="{6186DB79-5545-4774-A7F6-BB8159880069}" type="pres">
      <dgm:prSet presAssocID="{461A372D-3C08-4ECE-B130-3C3EA9ADD24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92215-549B-4948-B8B9-59F2B5071C4C}" type="pres">
      <dgm:prSet presAssocID="{461A372D-3C08-4ECE-B130-3C3EA9ADD24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8A83D-083F-47C2-9510-BDEA4C6FA66B}" type="pres">
      <dgm:prSet presAssocID="{925465BE-B911-4842-AB5B-914116974B2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C1344-E799-454D-91B8-030B82EF0021}" type="pres">
      <dgm:prSet presAssocID="{925465BE-B911-4842-AB5B-914116974B2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66F9E-7CAF-45CC-8BD7-E182F482CA0E}" type="pres">
      <dgm:prSet presAssocID="{6F4AAC5E-835F-4FE3-8487-A706544E4D1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865F1-CFE9-4996-96C3-B1504458D935}" type="pres">
      <dgm:prSet presAssocID="{6F4AAC5E-835F-4FE3-8487-A706544E4D1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8B797-D537-4CF6-8E0D-BFF608EAF5BF}" srcId="{6F4AAC5E-835F-4FE3-8487-A706544E4D19}" destId="{D21F4650-9BDB-4F39-9293-DE6B2FAB078C}" srcOrd="0" destOrd="0" parTransId="{76262FAB-3E17-4CD6-838A-D7D717A06A1D}" sibTransId="{DAD26D22-C71D-4614-B1FD-D6141EF6D190}"/>
    <dgm:cxn modelId="{74E88A0E-183A-47D6-902E-1AD4001B1DEA}" type="presOf" srcId="{6F4AAC5E-835F-4FE3-8487-A706544E4D19}" destId="{DF166F9E-7CAF-45CC-8BD7-E182F482CA0E}" srcOrd="1" destOrd="0" presId="urn:microsoft.com/office/officeart/2005/8/layout/target3"/>
    <dgm:cxn modelId="{E0F6C23F-5087-41ED-B8B6-02D22EB316CA}" srcId="{925465BE-B911-4842-AB5B-914116974B27}" destId="{3E82B26D-C275-4652-9E64-928369A0B4E7}" srcOrd="0" destOrd="0" parTransId="{44FE5C33-0F57-4002-88FA-20D7EF8A9D06}" sibTransId="{8D6E2121-0040-4923-9672-8766DA11AFE3}"/>
    <dgm:cxn modelId="{53EEFD23-6216-4F5D-846C-F609A9968796}" type="presOf" srcId="{6F4AAC5E-835F-4FE3-8487-A706544E4D19}" destId="{DD76E7D0-E109-4699-8238-793C64ACA2ED}" srcOrd="0" destOrd="0" presId="urn:microsoft.com/office/officeart/2005/8/layout/target3"/>
    <dgm:cxn modelId="{5C29FB61-2BC2-4D6F-B61E-E81814BBE727}" type="presOf" srcId="{A8320BCB-A747-4DCA-A486-6E186587778E}" destId="{77392215-549B-4948-B8B9-59F2B5071C4C}" srcOrd="0" destOrd="0" presId="urn:microsoft.com/office/officeart/2005/8/layout/target3"/>
    <dgm:cxn modelId="{09FE4CCD-F7C1-4210-9498-2038A443F6B1}" type="presOf" srcId="{D21F4650-9BDB-4F39-9293-DE6B2FAB078C}" destId="{7DB865F1-CFE9-4996-96C3-B1504458D935}" srcOrd="0" destOrd="0" presId="urn:microsoft.com/office/officeart/2005/8/layout/target3"/>
    <dgm:cxn modelId="{16C3FCF3-C484-42EC-9721-AE69A20D0A43}" type="presOf" srcId="{925465BE-B911-4842-AB5B-914116974B27}" destId="{3548865F-2947-43B9-BF50-E1B437A3751F}" srcOrd="0" destOrd="0" presId="urn:microsoft.com/office/officeart/2005/8/layout/target3"/>
    <dgm:cxn modelId="{EBF3BF96-3726-46A0-B375-476450BE3AFE}" srcId="{E64DCD2B-2A56-4C95-A168-60CA05697DCF}" destId="{461A372D-3C08-4ECE-B130-3C3EA9ADD24E}" srcOrd="0" destOrd="0" parTransId="{7454FE21-66FB-4A41-B28E-B32792CF5668}" sibTransId="{647AF92E-5084-451E-864F-27472533FE3C}"/>
    <dgm:cxn modelId="{BE8A690D-0B03-4F26-B329-6755451AE792}" type="presOf" srcId="{461A372D-3C08-4ECE-B130-3C3EA9ADD24E}" destId="{6630A662-7088-4BDE-9F54-EB35F9C7ECD3}" srcOrd="0" destOrd="0" presId="urn:microsoft.com/office/officeart/2005/8/layout/target3"/>
    <dgm:cxn modelId="{82DE908C-8178-45E8-ABC2-0A01EAB82C78}" srcId="{E64DCD2B-2A56-4C95-A168-60CA05697DCF}" destId="{6F4AAC5E-835F-4FE3-8487-A706544E4D19}" srcOrd="2" destOrd="0" parTransId="{7D210219-AC36-4FB8-A804-3DE872743F55}" sibTransId="{5D3DDEB7-91AA-4B58-B93C-898942D94DB3}"/>
    <dgm:cxn modelId="{B1520F01-70B9-41B1-9B6A-564CAC79CFA3}" type="presOf" srcId="{461A372D-3C08-4ECE-B130-3C3EA9ADD24E}" destId="{6186DB79-5545-4774-A7F6-BB8159880069}" srcOrd="1" destOrd="0" presId="urn:microsoft.com/office/officeart/2005/8/layout/target3"/>
    <dgm:cxn modelId="{FE0C87E1-ED3B-4C75-945A-2C38DCDF086E}" type="presOf" srcId="{925465BE-B911-4842-AB5B-914116974B27}" destId="{93A8A83D-083F-47C2-9510-BDEA4C6FA66B}" srcOrd="1" destOrd="0" presId="urn:microsoft.com/office/officeart/2005/8/layout/target3"/>
    <dgm:cxn modelId="{A284BE0E-DF96-4E97-BC29-597D9A4F06C8}" type="presOf" srcId="{3E82B26D-C275-4652-9E64-928369A0B4E7}" destId="{EF7C1344-E799-454D-91B8-030B82EF0021}" srcOrd="0" destOrd="0" presId="urn:microsoft.com/office/officeart/2005/8/layout/target3"/>
    <dgm:cxn modelId="{23FEB7FB-E7B7-40C0-8783-BA9EBDC63C01}" srcId="{E64DCD2B-2A56-4C95-A168-60CA05697DCF}" destId="{925465BE-B911-4842-AB5B-914116974B27}" srcOrd="1" destOrd="0" parTransId="{057F719E-B2D7-4AF0-BF05-C370E14D1C47}" sibTransId="{23372FB3-2777-477C-AD6E-CC5FB0359432}"/>
    <dgm:cxn modelId="{6E02A6E8-F6D2-4571-A922-5B1ABDA15B06}" srcId="{461A372D-3C08-4ECE-B130-3C3EA9ADD24E}" destId="{A8320BCB-A747-4DCA-A486-6E186587778E}" srcOrd="0" destOrd="0" parTransId="{26905F83-38C7-4496-A3C7-F8D46CB3889D}" sibTransId="{86D093CF-56AC-4553-9611-137477E9E032}"/>
    <dgm:cxn modelId="{F5E23814-5C7C-45F2-B3AE-D2A4ABC8F484}" type="presOf" srcId="{E64DCD2B-2A56-4C95-A168-60CA05697DCF}" destId="{A1F553DB-453B-4C77-BEFF-4EA98FF21A09}" srcOrd="0" destOrd="0" presId="urn:microsoft.com/office/officeart/2005/8/layout/target3"/>
    <dgm:cxn modelId="{3EB88FE1-A41F-43BA-9A03-171F5227B936}" type="presParOf" srcId="{A1F553DB-453B-4C77-BEFF-4EA98FF21A09}" destId="{9193AB0D-A9AB-41FA-922C-E6AC98090758}" srcOrd="0" destOrd="0" presId="urn:microsoft.com/office/officeart/2005/8/layout/target3"/>
    <dgm:cxn modelId="{9D9DB822-E81E-4DBD-BAA6-DAAC691A849D}" type="presParOf" srcId="{A1F553DB-453B-4C77-BEFF-4EA98FF21A09}" destId="{0BFD7285-819D-455D-BB30-25A7A6CBA128}" srcOrd="1" destOrd="0" presId="urn:microsoft.com/office/officeart/2005/8/layout/target3"/>
    <dgm:cxn modelId="{E28D7E8F-EB7D-4FF7-AAD0-E1631BCB8D24}" type="presParOf" srcId="{A1F553DB-453B-4C77-BEFF-4EA98FF21A09}" destId="{6630A662-7088-4BDE-9F54-EB35F9C7ECD3}" srcOrd="2" destOrd="0" presId="urn:microsoft.com/office/officeart/2005/8/layout/target3"/>
    <dgm:cxn modelId="{EACE4510-B021-40C9-96E0-D52BDB42A36C}" type="presParOf" srcId="{A1F553DB-453B-4C77-BEFF-4EA98FF21A09}" destId="{AE38F6CE-4F87-4798-B3C5-8D8AC509FE38}" srcOrd="3" destOrd="0" presId="urn:microsoft.com/office/officeart/2005/8/layout/target3"/>
    <dgm:cxn modelId="{91ACC00B-F3D8-43D0-99DC-C6E05A1AB8AA}" type="presParOf" srcId="{A1F553DB-453B-4C77-BEFF-4EA98FF21A09}" destId="{6C577826-A065-4E45-8C4F-5CF34F563125}" srcOrd="4" destOrd="0" presId="urn:microsoft.com/office/officeart/2005/8/layout/target3"/>
    <dgm:cxn modelId="{FADBA818-3752-4707-9547-B2BB3764E734}" type="presParOf" srcId="{A1F553DB-453B-4C77-BEFF-4EA98FF21A09}" destId="{3548865F-2947-43B9-BF50-E1B437A3751F}" srcOrd="5" destOrd="0" presId="urn:microsoft.com/office/officeart/2005/8/layout/target3"/>
    <dgm:cxn modelId="{C180C324-DA4E-40D0-8B16-DBB2CD4B8AFD}" type="presParOf" srcId="{A1F553DB-453B-4C77-BEFF-4EA98FF21A09}" destId="{F09A229A-F1AB-47A6-B80A-4AB78C33B811}" srcOrd="6" destOrd="0" presId="urn:microsoft.com/office/officeart/2005/8/layout/target3"/>
    <dgm:cxn modelId="{160C89B7-79FE-4C98-8B76-826AEB6FD2FE}" type="presParOf" srcId="{A1F553DB-453B-4C77-BEFF-4EA98FF21A09}" destId="{423BE994-6A95-492A-9FEF-8051C332CE18}" srcOrd="7" destOrd="0" presId="urn:microsoft.com/office/officeart/2005/8/layout/target3"/>
    <dgm:cxn modelId="{F9D1E1B6-A4D8-4FCF-9C18-D5E0270E0158}" type="presParOf" srcId="{A1F553DB-453B-4C77-BEFF-4EA98FF21A09}" destId="{DD76E7D0-E109-4699-8238-793C64ACA2ED}" srcOrd="8" destOrd="0" presId="urn:microsoft.com/office/officeart/2005/8/layout/target3"/>
    <dgm:cxn modelId="{3271703A-1126-47A9-9391-AC8BFD4D0B63}" type="presParOf" srcId="{A1F553DB-453B-4C77-BEFF-4EA98FF21A09}" destId="{6186DB79-5545-4774-A7F6-BB8159880069}" srcOrd="9" destOrd="0" presId="urn:microsoft.com/office/officeart/2005/8/layout/target3"/>
    <dgm:cxn modelId="{86891658-3B87-4761-827C-75E13BE45C1E}" type="presParOf" srcId="{A1F553DB-453B-4C77-BEFF-4EA98FF21A09}" destId="{77392215-549B-4948-B8B9-59F2B5071C4C}" srcOrd="10" destOrd="0" presId="urn:microsoft.com/office/officeart/2005/8/layout/target3"/>
    <dgm:cxn modelId="{59EC5F0A-B990-480A-BAD4-B7C0500A59FD}" type="presParOf" srcId="{A1F553DB-453B-4C77-BEFF-4EA98FF21A09}" destId="{93A8A83D-083F-47C2-9510-BDEA4C6FA66B}" srcOrd="11" destOrd="0" presId="urn:microsoft.com/office/officeart/2005/8/layout/target3"/>
    <dgm:cxn modelId="{A4A2288A-7F67-451B-AB21-A83C1BECD018}" type="presParOf" srcId="{A1F553DB-453B-4C77-BEFF-4EA98FF21A09}" destId="{EF7C1344-E799-454D-91B8-030B82EF0021}" srcOrd="12" destOrd="0" presId="urn:microsoft.com/office/officeart/2005/8/layout/target3"/>
    <dgm:cxn modelId="{23B1E39A-834A-4912-BF8A-50C00E43C0BB}" type="presParOf" srcId="{A1F553DB-453B-4C77-BEFF-4EA98FF21A09}" destId="{DF166F9E-7CAF-45CC-8BD7-E182F482CA0E}" srcOrd="13" destOrd="0" presId="urn:microsoft.com/office/officeart/2005/8/layout/target3"/>
    <dgm:cxn modelId="{BF16CA98-C437-469F-8C07-0EB693848BC6}" type="presParOf" srcId="{A1F553DB-453B-4C77-BEFF-4EA98FF21A09}" destId="{7DB865F1-CFE9-4996-96C3-B1504458D935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DCD2B-2A56-4C95-A168-60CA05697DCF}" type="doc">
      <dgm:prSet loTypeId="urn:microsoft.com/office/officeart/2005/8/layout/target3" loCatId="list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61A372D-3C08-4ECE-B130-3C3EA9ADD24E}">
      <dgm:prSet phldrT="[Текст]"/>
      <dgm:spPr/>
      <dgm:t>
        <a:bodyPr/>
        <a:lstStyle/>
        <a:p>
          <a:pPr marL="85725" indent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ДТП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4FE21-66FB-4A41-B28E-B32792CF5668}" type="parTrans" cxnId="{EBF3BF96-3726-46A0-B375-476450BE3AFE}">
      <dgm:prSet/>
      <dgm:spPr/>
      <dgm:t>
        <a:bodyPr/>
        <a:lstStyle/>
        <a:p>
          <a:endParaRPr lang="ru-RU"/>
        </a:p>
      </dgm:t>
    </dgm:pt>
    <dgm:pt modelId="{647AF92E-5084-451E-864F-27472533FE3C}" type="sibTrans" cxnId="{EBF3BF96-3726-46A0-B375-476450BE3AFE}">
      <dgm:prSet/>
      <dgm:spPr/>
      <dgm:t>
        <a:bodyPr/>
        <a:lstStyle/>
        <a:p>
          <a:endParaRPr lang="ru-RU"/>
        </a:p>
      </dgm:t>
    </dgm:pt>
    <dgm:pt modelId="{A8320BCB-A747-4DCA-A486-6E186587778E}">
      <dgm:prSet phldrT="[Текст]" custT="1"/>
      <dgm:spPr/>
      <dgm:t>
        <a:bodyPr/>
        <a:lstStyle/>
        <a:p>
          <a:pPr marL="85725" indent="0"/>
          <a:r>
            <a:rPr lang="ru-RU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293           </a:t>
          </a:r>
          <a:br>
            <a:rPr lang="ru-RU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- 3 %</a:t>
          </a:r>
          <a:endParaRPr lang="ru-RU" sz="2400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5F83-38C7-4496-A3C7-F8D46CB3889D}" type="parTrans" cxnId="{6E02A6E8-F6D2-4571-A922-5B1ABDA15B06}">
      <dgm:prSet/>
      <dgm:spPr/>
      <dgm:t>
        <a:bodyPr/>
        <a:lstStyle/>
        <a:p>
          <a:endParaRPr lang="ru-RU"/>
        </a:p>
      </dgm:t>
    </dgm:pt>
    <dgm:pt modelId="{86D093CF-56AC-4553-9611-137477E9E032}" type="sibTrans" cxnId="{6E02A6E8-F6D2-4571-A922-5B1ABDA15B06}">
      <dgm:prSet/>
      <dgm:spPr/>
      <dgm:t>
        <a:bodyPr/>
        <a:lstStyle/>
        <a:p>
          <a:endParaRPr lang="ru-RU"/>
        </a:p>
      </dgm:t>
    </dgm:pt>
    <dgm:pt modelId="{925465BE-B911-4842-AB5B-914116974B2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Погибли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F719E-B2D7-4AF0-BF05-C370E14D1C47}" type="parTrans" cxnId="{23FEB7FB-E7B7-40C0-8783-BA9EBDC63C01}">
      <dgm:prSet/>
      <dgm:spPr/>
      <dgm:t>
        <a:bodyPr/>
        <a:lstStyle/>
        <a:p>
          <a:endParaRPr lang="ru-RU"/>
        </a:p>
      </dgm:t>
    </dgm:pt>
    <dgm:pt modelId="{23372FB3-2777-477C-AD6E-CC5FB0359432}" type="sibTrans" cxnId="{23FEB7FB-E7B7-40C0-8783-BA9EBDC63C01}">
      <dgm:prSet/>
      <dgm:spPr/>
      <dgm:t>
        <a:bodyPr/>
        <a:lstStyle/>
        <a:p>
          <a:endParaRPr lang="ru-RU"/>
        </a:p>
      </dgm:t>
    </dgm:pt>
    <dgm:pt modelId="{3E82B26D-C275-4652-9E64-928369A0B4E7}">
      <dgm:prSet phldrT="[Текст]" custT="1"/>
      <dgm:spPr/>
      <dgm:t>
        <a:bodyPr/>
        <a:lstStyle/>
        <a:p>
          <a:pPr marL="85725" indent="0">
            <a:tabLst>
              <a:tab pos="88900" algn="l"/>
            </a:tabLst>
          </a:pPr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                                        </a:t>
          </a:r>
          <a:r>
            <a:rPr lang="ru-RU" sz="24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+ 83 %      </a:t>
          </a:r>
          <a:r>
            <a:rPr lang="ru-RU" sz="2000" b="1" dirty="0" smtClean="0">
              <a:solidFill>
                <a:schemeClr val="tx1"/>
              </a:solidFill>
            </a:rPr>
            <a:t/>
          </a:r>
          <a:br>
            <a:rPr lang="ru-RU" sz="2000" b="1" dirty="0" smtClean="0">
              <a:solidFill>
                <a:schemeClr val="tx1"/>
              </a:solidFill>
            </a:rPr>
          </a:br>
          <a:endParaRPr lang="ru-RU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44FE5C33-0F57-4002-88FA-20D7EF8A9D06}" type="parTrans" cxnId="{E0F6C23F-5087-41ED-B8B6-02D22EB316CA}">
      <dgm:prSet/>
      <dgm:spPr/>
      <dgm:t>
        <a:bodyPr/>
        <a:lstStyle/>
        <a:p>
          <a:endParaRPr lang="ru-RU"/>
        </a:p>
      </dgm:t>
    </dgm:pt>
    <dgm:pt modelId="{8D6E2121-0040-4923-9672-8766DA11AFE3}" type="sibTrans" cxnId="{E0F6C23F-5087-41ED-B8B6-02D22EB316CA}">
      <dgm:prSet/>
      <dgm:spPr/>
      <dgm:t>
        <a:bodyPr/>
        <a:lstStyle/>
        <a:p>
          <a:endParaRPr lang="ru-RU"/>
        </a:p>
      </dgm:t>
    </dgm:pt>
    <dgm:pt modelId="{6F4AAC5E-835F-4FE3-8487-A706544E4D19}">
      <dgm:prSet phldrT="[Текст]" custT="1"/>
      <dgm:spPr/>
      <dgm:t>
        <a:bodyPr/>
        <a:lstStyle/>
        <a:p>
          <a:r>
            <a: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Ранены</a:t>
          </a:r>
          <a:endParaRPr lang="ru-RU" sz="5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10219-AC36-4FB8-A804-3DE872743F55}" type="parTrans" cxnId="{82DE908C-8178-45E8-ABC2-0A01EAB82C78}">
      <dgm:prSet/>
      <dgm:spPr/>
      <dgm:t>
        <a:bodyPr/>
        <a:lstStyle/>
        <a:p>
          <a:endParaRPr lang="ru-RU"/>
        </a:p>
      </dgm:t>
    </dgm:pt>
    <dgm:pt modelId="{5D3DDEB7-91AA-4B58-B93C-898942D94DB3}" type="sibTrans" cxnId="{82DE908C-8178-45E8-ABC2-0A01EAB82C78}">
      <dgm:prSet/>
      <dgm:spPr/>
      <dgm:t>
        <a:bodyPr/>
        <a:lstStyle/>
        <a:p>
          <a:endParaRPr lang="ru-RU"/>
        </a:p>
      </dgm:t>
    </dgm:pt>
    <dgm:pt modelId="{D21F4650-9BDB-4F39-9293-DE6B2FAB078C}">
      <dgm:prSet phldrT="[Текст]" custT="1"/>
      <dgm:spPr/>
      <dgm:t>
        <a:bodyPr/>
        <a:lstStyle/>
        <a:p>
          <a:pPr marL="92075" indent="-92075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321  </a:t>
          </a:r>
          <a:r>
            <a:rPr lang="ru-RU" sz="3200" b="1" dirty="0" smtClean="0"/>
            <a:t>                                             </a:t>
          </a:r>
          <a:r>
            <a:rPr lang="ru-RU" sz="24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- 3 %</a:t>
          </a:r>
          <a:endParaRPr lang="ru-RU" sz="2400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62FAB-3E17-4CD6-838A-D7D717A06A1D}" type="parTrans" cxnId="{12A8B797-D537-4CF6-8E0D-BFF608EAF5BF}">
      <dgm:prSet/>
      <dgm:spPr/>
      <dgm:t>
        <a:bodyPr/>
        <a:lstStyle/>
        <a:p>
          <a:endParaRPr lang="ru-RU"/>
        </a:p>
      </dgm:t>
    </dgm:pt>
    <dgm:pt modelId="{DAD26D22-C71D-4614-B1FD-D6141EF6D190}" type="sibTrans" cxnId="{12A8B797-D537-4CF6-8E0D-BFF608EAF5BF}">
      <dgm:prSet/>
      <dgm:spPr/>
      <dgm:t>
        <a:bodyPr/>
        <a:lstStyle/>
        <a:p>
          <a:endParaRPr lang="ru-RU"/>
        </a:p>
      </dgm:t>
    </dgm:pt>
    <dgm:pt modelId="{A1F553DB-453B-4C77-BEFF-4EA98FF21A09}" type="pres">
      <dgm:prSet presAssocID="{E64DCD2B-2A56-4C95-A168-60CA05697D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3AB0D-A9AB-41FA-922C-E6AC98090758}" type="pres">
      <dgm:prSet presAssocID="{461A372D-3C08-4ECE-B130-3C3EA9ADD24E}" presName="circle1" presStyleLbl="node1" presStyleIdx="0" presStyleCnt="3" custLinFactNeighborX="1302" custLinFactNeighborY="-782"/>
      <dgm:spPr/>
      <dgm:t>
        <a:bodyPr/>
        <a:lstStyle/>
        <a:p>
          <a:endParaRPr lang="ru-RU"/>
        </a:p>
      </dgm:t>
    </dgm:pt>
    <dgm:pt modelId="{0BFD7285-819D-455D-BB30-25A7A6CBA128}" type="pres">
      <dgm:prSet presAssocID="{461A372D-3C08-4ECE-B130-3C3EA9ADD24E}" presName="space" presStyleCnt="0"/>
      <dgm:spPr/>
      <dgm:t>
        <a:bodyPr/>
        <a:lstStyle/>
        <a:p>
          <a:endParaRPr lang="ru-RU"/>
        </a:p>
      </dgm:t>
    </dgm:pt>
    <dgm:pt modelId="{6630A662-7088-4BDE-9F54-EB35F9C7ECD3}" type="pres">
      <dgm:prSet presAssocID="{461A372D-3C08-4ECE-B130-3C3EA9ADD24E}" presName="rect1" presStyleLbl="alignAcc1" presStyleIdx="0" presStyleCnt="3" custLinFactNeighborX="1663" custLinFactNeighborY="582"/>
      <dgm:spPr/>
      <dgm:t>
        <a:bodyPr/>
        <a:lstStyle/>
        <a:p>
          <a:endParaRPr lang="ru-RU"/>
        </a:p>
      </dgm:t>
    </dgm:pt>
    <dgm:pt modelId="{AE38F6CE-4F87-4798-B3C5-8D8AC509FE38}" type="pres">
      <dgm:prSet presAssocID="{925465BE-B911-4842-AB5B-914116974B27}" presName="vertSpace2" presStyleLbl="node1" presStyleIdx="0" presStyleCnt="3"/>
      <dgm:spPr/>
      <dgm:t>
        <a:bodyPr/>
        <a:lstStyle/>
        <a:p>
          <a:endParaRPr lang="ru-RU"/>
        </a:p>
      </dgm:t>
    </dgm:pt>
    <dgm:pt modelId="{6C577826-A065-4E45-8C4F-5CF34F563125}" type="pres">
      <dgm:prSet presAssocID="{925465BE-B911-4842-AB5B-914116974B27}" presName="circle2" presStyleLbl="node1" presStyleIdx="1" presStyleCnt="3" custLinFactNeighborX="-1885"/>
      <dgm:spPr/>
      <dgm:t>
        <a:bodyPr/>
        <a:lstStyle/>
        <a:p>
          <a:endParaRPr lang="ru-RU"/>
        </a:p>
      </dgm:t>
    </dgm:pt>
    <dgm:pt modelId="{3548865F-2947-43B9-BF50-E1B437A3751F}" type="pres">
      <dgm:prSet presAssocID="{925465BE-B911-4842-AB5B-914116974B27}" presName="rect2" presStyleLbl="alignAcc1" presStyleIdx="1" presStyleCnt="3" custLinFactNeighborX="1993" custLinFactNeighborY="1160"/>
      <dgm:spPr/>
      <dgm:t>
        <a:bodyPr/>
        <a:lstStyle/>
        <a:p>
          <a:endParaRPr lang="ru-RU"/>
        </a:p>
      </dgm:t>
    </dgm:pt>
    <dgm:pt modelId="{F09A229A-F1AB-47A6-B80A-4AB78C33B811}" type="pres">
      <dgm:prSet presAssocID="{6F4AAC5E-835F-4FE3-8487-A706544E4D19}" presName="vertSpace3" presStyleLbl="node1" presStyleIdx="1" presStyleCnt="3"/>
      <dgm:spPr/>
      <dgm:t>
        <a:bodyPr/>
        <a:lstStyle/>
        <a:p>
          <a:endParaRPr lang="ru-RU"/>
        </a:p>
      </dgm:t>
    </dgm:pt>
    <dgm:pt modelId="{423BE994-6A95-492A-9FEF-8051C332CE18}" type="pres">
      <dgm:prSet presAssocID="{6F4AAC5E-835F-4FE3-8487-A706544E4D19}" presName="circle3" presStyleLbl="node1" presStyleIdx="2" presStyleCnt="3"/>
      <dgm:spPr/>
      <dgm:t>
        <a:bodyPr/>
        <a:lstStyle/>
        <a:p>
          <a:endParaRPr lang="ru-RU"/>
        </a:p>
      </dgm:t>
    </dgm:pt>
    <dgm:pt modelId="{DD76E7D0-E109-4699-8238-793C64ACA2ED}" type="pres">
      <dgm:prSet presAssocID="{6F4AAC5E-835F-4FE3-8487-A706544E4D19}" presName="rect3" presStyleLbl="alignAcc1" presStyleIdx="2" presStyleCnt="3" custLinFactNeighborX="332" custLinFactNeighborY="-588"/>
      <dgm:spPr/>
      <dgm:t>
        <a:bodyPr/>
        <a:lstStyle/>
        <a:p>
          <a:endParaRPr lang="ru-RU"/>
        </a:p>
      </dgm:t>
    </dgm:pt>
    <dgm:pt modelId="{6186DB79-5545-4774-A7F6-BB8159880069}" type="pres">
      <dgm:prSet presAssocID="{461A372D-3C08-4ECE-B130-3C3EA9ADD24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92215-549B-4948-B8B9-59F2B5071C4C}" type="pres">
      <dgm:prSet presAssocID="{461A372D-3C08-4ECE-B130-3C3EA9ADD24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8A83D-083F-47C2-9510-BDEA4C6FA66B}" type="pres">
      <dgm:prSet presAssocID="{925465BE-B911-4842-AB5B-914116974B2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C1344-E799-454D-91B8-030B82EF0021}" type="pres">
      <dgm:prSet presAssocID="{925465BE-B911-4842-AB5B-914116974B2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66F9E-7CAF-45CC-8BD7-E182F482CA0E}" type="pres">
      <dgm:prSet presAssocID="{6F4AAC5E-835F-4FE3-8487-A706544E4D1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865F1-CFE9-4996-96C3-B1504458D935}" type="pres">
      <dgm:prSet presAssocID="{6F4AAC5E-835F-4FE3-8487-A706544E4D1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8B797-D537-4CF6-8E0D-BFF608EAF5BF}" srcId="{6F4AAC5E-835F-4FE3-8487-A706544E4D19}" destId="{D21F4650-9BDB-4F39-9293-DE6B2FAB078C}" srcOrd="0" destOrd="0" parTransId="{76262FAB-3E17-4CD6-838A-D7D717A06A1D}" sibTransId="{DAD26D22-C71D-4614-B1FD-D6141EF6D190}"/>
    <dgm:cxn modelId="{D264A129-0256-4052-9E67-FCF6F2569202}" type="presOf" srcId="{3E82B26D-C275-4652-9E64-928369A0B4E7}" destId="{EF7C1344-E799-454D-91B8-030B82EF0021}" srcOrd="0" destOrd="0" presId="urn:microsoft.com/office/officeart/2005/8/layout/target3"/>
    <dgm:cxn modelId="{E0BD648B-AC34-4064-A468-BF0E888B5C95}" type="presOf" srcId="{E64DCD2B-2A56-4C95-A168-60CA05697DCF}" destId="{A1F553DB-453B-4C77-BEFF-4EA98FF21A09}" srcOrd="0" destOrd="0" presId="urn:microsoft.com/office/officeart/2005/8/layout/target3"/>
    <dgm:cxn modelId="{57B5BAE1-7992-4EC9-B2F5-10272E5079E2}" type="presOf" srcId="{6F4AAC5E-835F-4FE3-8487-A706544E4D19}" destId="{DF166F9E-7CAF-45CC-8BD7-E182F482CA0E}" srcOrd="1" destOrd="0" presId="urn:microsoft.com/office/officeart/2005/8/layout/target3"/>
    <dgm:cxn modelId="{E0F6C23F-5087-41ED-B8B6-02D22EB316CA}" srcId="{925465BE-B911-4842-AB5B-914116974B27}" destId="{3E82B26D-C275-4652-9E64-928369A0B4E7}" srcOrd="0" destOrd="0" parTransId="{44FE5C33-0F57-4002-88FA-20D7EF8A9D06}" sibTransId="{8D6E2121-0040-4923-9672-8766DA11AFE3}"/>
    <dgm:cxn modelId="{399D5138-9EBA-42E2-8FF9-0CEB7CD9852F}" type="presOf" srcId="{D21F4650-9BDB-4F39-9293-DE6B2FAB078C}" destId="{7DB865F1-CFE9-4996-96C3-B1504458D935}" srcOrd="0" destOrd="0" presId="urn:microsoft.com/office/officeart/2005/8/layout/target3"/>
    <dgm:cxn modelId="{4895595A-33A5-4D22-B5D0-2488EF8C080A}" type="presOf" srcId="{925465BE-B911-4842-AB5B-914116974B27}" destId="{3548865F-2947-43B9-BF50-E1B437A3751F}" srcOrd="0" destOrd="0" presId="urn:microsoft.com/office/officeart/2005/8/layout/target3"/>
    <dgm:cxn modelId="{C092B2D1-6FE1-4F8F-9732-438434C4512D}" type="presOf" srcId="{461A372D-3C08-4ECE-B130-3C3EA9ADD24E}" destId="{6186DB79-5545-4774-A7F6-BB8159880069}" srcOrd="1" destOrd="0" presId="urn:microsoft.com/office/officeart/2005/8/layout/target3"/>
    <dgm:cxn modelId="{5690EEC3-A90A-4CFA-B974-18B58F9C05DE}" type="presOf" srcId="{A8320BCB-A747-4DCA-A486-6E186587778E}" destId="{77392215-549B-4948-B8B9-59F2B5071C4C}" srcOrd="0" destOrd="0" presId="urn:microsoft.com/office/officeart/2005/8/layout/target3"/>
    <dgm:cxn modelId="{6E58D1CF-DE32-4F61-B4A9-820F5B50D271}" type="presOf" srcId="{461A372D-3C08-4ECE-B130-3C3EA9ADD24E}" destId="{6630A662-7088-4BDE-9F54-EB35F9C7ECD3}" srcOrd="0" destOrd="0" presId="urn:microsoft.com/office/officeart/2005/8/layout/target3"/>
    <dgm:cxn modelId="{EBF3BF96-3726-46A0-B375-476450BE3AFE}" srcId="{E64DCD2B-2A56-4C95-A168-60CA05697DCF}" destId="{461A372D-3C08-4ECE-B130-3C3EA9ADD24E}" srcOrd="0" destOrd="0" parTransId="{7454FE21-66FB-4A41-B28E-B32792CF5668}" sibTransId="{647AF92E-5084-451E-864F-27472533FE3C}"/>
    <dgm:cxn modelId="{82DE908C-8178-45E8-ABC2-0A01EAB82C78}" srcId="{E64DCD2B-2A56-4C95-A168-60CA05697DCF}" destId="{6F4AAC5E-835F-4FE3-8487-A706544E4D19}" srcOrd="2" destOrd="0" parTransId="{7D210219-AC36-4FB8-A804-3DE872743F55}" sibTransId="{5D3DDEB7-91AA-4B58-B93C-898942D94DB3}"/>
    <dgm:cxn modelId="{51BAE306-839D-4A68-84C0-842C412D20FB}" type="presOf" srcId="{925465BE-B911-4842-AB5B-914116974B27}" destId="{93A8A83D-083F-47C2-9510-BDEA4C6FA66B}" srcOrd="1" destOrd="0" presId="urn:microsoft.com/office/officeart/2005/8/layout/target3"/>
    <dgm:cxn modelId="{23FEB7FB-E7B7-40C0-8783-BA9EBDC63C01}" srcId="{E64DCD2B-2A56-4C95-A168-60CA05697DCF}" destId="{925465BE-B911-4842-AB5B-914116974B27}" srcOrd="1" destOrd="0" parTransId="{057F719E-B2D7-4AF0-BF05-C370E14D1C47}" sibTransId="{23372FB3-2777-477C-AD6E-CC5FB0359432}"/>
    <dgm:cxn modelId="{189ED43E-9BB2-41F5-8CFF-BE54FE974359}" type="presOf" srcId="{6F4AAC5E-835F-4FE3-8487-A706544E4D19}" destId="{DD76E7D0-E109-4699-8238-793C64ACA2ED}" srcOrd="0" destOrd="0" presId="urn:microsoft.com/office/officeart/2005/8/layout/target3"/>
    <dgm:cxn modelId="{6E02A6E8-F6D2-4571-A922-5B1ABDA15B06}" srcId="{461A372D-3C08-4ECE-B130-3C3EA9ADD24E}" destId="{A8320BCB-A747-4DCA-A486-6E186587778E}" srcOrd="0" destOrd="0" parTransId="{26905F83-38C7-4496-A3C7-F8D46CB3889D}" sibTransId="{86D093CF-56AC-4553-9611-137477E9E032}"/>
    <dgm:cxn modelId="{8EAADF42-2B5F-4DCB-B6AE-A48ED396325A}" type="presParOf" srcId="{A1F553DB-453B-4C77-BEFF-4EA98FF21A09}" destId="{9193AB0D-A9AB-41FA-922C-E6AC98090758}" srcOrd="0" destOrd="0" presId="urn:microsoft.com/office/officeart/2005/8/layout/target3"/>
    <dgm:cxn modelId="{0F49335B-4508-40D0-BA75-DD5FDDB78330}" type="presParOf" srcId="{A1F553DB-453B-4C77-BEFF-4EA98FF21A09}" destId="{0BFD7285-819D-455D-BB30-25A7A6CBA128}" srcOrd="1" destOrd="0" presId="urn:microsoft.com/office/officeart/2005/8/layout/target3"/>
    <dgm:cxn modelId="{97AB92A2-8D4A-4DC2-8CE7-B774EC5E4D4E}" type="presParOf" srcId="{A1F553DB-453B-4C77-BEFF-4EA98FF21A09}" destId="{6630A662-7088-4BDE-9F54-EB35F9C7ECD3}" srcOrd="2" destOrd="0" presId="urn:microsoft.com/office/officeart/2005/8/layout/target3"/>
    <dgm:cxn modelId="{081FFC91-3640-4DA3-B597-4054A3501A5B}" type="presParOf" srcId="{A1F553DB-453B-4C77-BEFF-4EA98FF21A09}" destId="{AE38F6CE-4F87-4798-B3C5-8D8AC509FE38}" srcOrd="3" destOrd="0" presId="urn:microsoft.com/office/officeart/2005/8/layout/target3"/>
    <dgm:cxn modelId="{9ADB9F39-77DA-4424-9FFA-372528BC3DC2}" type="presParOf" srcId="{A1F553DB-453B-4C77-BEFF-4EA98FF21A09}" destId="{6C577826-A065-4E45-8C4F-5CF34F563125}" srcOrd="4" destOrd="0" presId="urn:microsoft.com/office/officeart/2005/8/layout/target3"/>
    <dgm:cxn modelId="{ED180423-ADF0-4E4B-BBEC-21256BE75C0A}" type="presParOf" srcId="{A1F553DB-453B-4C77-BEFF-4EA98FF21A09}" destId="{3548865F-2947-43B9-BF50-E1B437A3751F}" srcOrd="5" destOrd="0" presId="urn:microsoft.com/office/officeart/2005/8/layout/target3"/>
    <dgm:cxn modelId="{F5E8D68B-247A-442B-88EE-D6782D86E424}" type="presParOf" srcId="{A1F553DB-453B-4C77-BEFF-4EA98FF21A09}" destId="{F09A229A-F1AB-47A6-B80A-4AB78C33B811}" srcOrd="6" destOrd="0" presId="urn:microsoft.com/office/officeart/2005/8/layout/target3"/>
    <dgm:cxn modelId="{463F5EB5-0AF0-4477-A2CF-C8A3C251BC58}" type="presParOf" srcId="{A1F553DB-453B-4C77-BEFF-4EA98FF21A09}" destId="{423BE994-6A95-492A-9FEF-8051C332CE18}" srcOrd="7" destOrd="0" presId="urn:microsoft.com/office/officeart/2005/8/layout/target3"/>
    <dgm:cxn modelId="{B6A03115-D2B3-4936-8588-86746F21B8CC}" type="presParOf" srcId="{A1F553DB-453B-4C77-BEFF-4EA98FF21A09}" destId="{DD76E7D0-E109-4699-8238-793C64ACA2ED}" srcOrd="8" destOrd="0" presId="urn:microsoft.com/office/officeart/2005/8/layout/target3"/>
    <dgm:cxn modelId="{E7865B4B-BAFF-489C-A23E-70CF0B95532F}" type="presParOf" srcId="{A1F553DB-453B-4C77-BEFF-4EA98FF21A09}" destId="{6186DB79-5545-4774-A7F6-BB8159880069}" srcOrd="9" destOrd="0" presId="urn:microsoft.com/office/officeart/2005/8/layout/target3"/>
    <dgm:cxn modelId="{092DAE87-0942-4737-924B-89F40F6FA7DE}" type="presParOf" srcId="{A1F553DB-453B-4C77-BEFF-4EA98FF21A09}" destId="{77392215-549B-4948-B8B9-59F2B5071C4C}" srcOrd="10" destOrd="0" presId="urn:microsoft.com/office/officeart/2005/8/layout/target3"/>
    <dgm:cxn modelId="{66747A3C-38BD-48B4-9383-BFC1553B6C88}" type="presParOf" srcId="{A1F553DB-453B-4C77-BEFF-4EA98FF21A09}" destId="{93A8A83D-083F-47C2-9510-BDEA4C6FA66B}" srcOrd="11" destOrd="0" presId="urn:microsoft.com/office/officeart/2005/8/layout/target3"/>
    <dgm:cxn modelId="{F651313D-3BB0-4AAB-A709-DCB606BA2433}" type="presParOf" srcId="{A1F553DB-453B-4C77-BEFF-4EA98FF21A09}" destId="{EF7C1344-E799-454D-91B8-030B82EF0021}" srcOrd="12" destOrd="0" presId="urn:microsoft.com/office/officeart/2005/8/layout/target3"/>
    <dgm:cxn modelId="{7C06CAC1-C847-47F1-8741-06415FE3A30F}" type="presParOf" srcId="{A1F553DB-453B-4C77-BEFF-4EA98FF21A09}" destId="{DF166F9E-7CAF-45CC-8BD7-E182F482CA0E}" srcOrd="13" destOrd="0" presId="urn:microsoft.com/office/officeart/2005/8/layout/target3"/>
    <dgm:cxn modelId="{0623E3DF-AC08-45AE-878A-87C8ADA45024}" type="presParOf" srcId="{A1F553DB-453B-4C77-BEFF-4EA98FF21A09}" destId="{7DB865F1-CFE9-4996-96C3-B1504458D935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DE30E-649E-427B-8ABF-6E1F890B887F}">
      <dsp:nvSpPr>
        <dsp:cNvPr id="0" name=""/>
        <dsp:cNvSpPr/>
      </dsp:nvSpPr>
      <dsp:spPr>
        <a:xfrm rot="16200000">
          <a:off x="970289" y="-964429"/>
          <a:ext cx="4076269" cy="600512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Повышения квалификации;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Конкурсы-семинары </a:t>
          </a:r>
          <a:r>
            <a:rPr lang="ru-RU" sz="2000" b="1" kern="1200" spc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(«Зеленый огонек»,  «Безопасное колесо», «Лучший руководитель отряда ЮИД»);</a:t>
          </a:r>
          <a:endParaRPr lang="ru-RU" sz="2000" b="1" kern="1200" dirty="0" smtClean="0"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pc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С</a:t>
          </a:r>
          <a:r>
            <a:rPr lang="ru-RU" sz="2000" b="1" kern="12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мотр-конкурс </a:t>
          </a:r>
          <a:r>
            <a:rPr lang="ru-RU" sz="2000" b="1" kern="1200" dirty="0" err="1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лэпбуков</a:t>
          </a:r>
          <a:r>
            <a:rPr lang="ru-RU" sz="2000" b="1" kern="12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«Шкатулка знаний безопасности»;</a:t>
          </a:r>
          <a:endParaRPr lang="ru-RU" sz="2000" b="1" kern="1200" spc="50" dirty="0" smtClean="0"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pc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Конференции;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pc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Круглые столы.</a:t>
          </a:r>
        </a:p>
      </dsp:txBody>
      <dsp:txXfrm rot="5400000">
        <a:off x="5860" y="815254"/>
        <a:ext cx="6005127" cy="2445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3AB0D-A9AB-41FA-922C-E6AC98090758}">
      <dsp:nvSpPr>
        <dsp:cNvPr id="0" name=""/>
        <dsp:cNvSpPr/>
      </dsp:nvSpPr>
      <dsp:spPr>
        <a:xfrm>
          <a:off x="63042" y="395488"/>
          <a:ext cx="4841998" cy="48419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30A662-7088-4BDE-9F54-EB35F9C7ECD3}">
      <dsp:nvSpPr>
        <dsp:cNvPr id="0" name=""/>
        <dsp:cNvSpPr/>
      </dsp:nvSpPr>
      <dsp:spPr>
        <a:xfrm>
          <a:off x="2420999" y="443230"/>
          <a:ext cx="5648998" cy="4841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85725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ДТП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0999" y="443230"/>
        <a:ext cx="2824499" cy="1452602"/>
      </dsp:txXfrm>
    </dsp:sp>
    <dsp:sp modelId="{6C577826-A065-4E45-8C4F-5CF34F563125}">
      <dsp:nvSpPr>
        <dsp:cNvPr id="0" name=""/>
        <dsp:cNvSpPr/>
      </dsp:nvSpPr>
      <dsp:spPr>
        <a:xfrm>
          <a:off x="788024" y="1885955"/>
          <a:ext cx="3147296" cy="31472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48865F-2947-43B9-BF50-E1B437A3751F}">
      <dsp:nvSpPr>
        <dsp:cNvPr id="0" name=""/>
        <dsp:cNvSpPr/>
      </dsp:nvSpPr>
      <dsp:spPr>
        <a:xfrm>
          <a:off x="2420999" y="1922464"/>
          <a:ext cx="5648998" cy="31472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Погибли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0999" y="1922464"/>
        <a:ext cx="2824499" cy="1452597"/>
      </dsp:txXfrm>
    </dsp:sp>
    <dsp:sp modelId="{423BE994-6A95-492A-9FEF-8051C332CE18}">
      <dsp:nvSpPr>
        <dsp:cNvPr id="0" name=""/>
        <dsp:cNvSpPr/>
      </dsp:nvSpPr>
      <dsp:spPr>
        <a:xfrm>
          <a:off x="1694700" y="3338553"/>
          <a:ext cx="1452598" cy="1452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76E7D0-E109-4699-8238-793C64ACA2ED}">
      <dsp:nvSpPr>
        <dsp:cNvPr id="0" name=""/>
        <dsp:cNvSpPr/>
      </dsp:nvSpPr>
      <dsp:spPr>
        <a:xfrm>
          <a:off x="2420999" y="3330012"/>
          <a:ext cx="5648998" cy="1452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Ранены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0999" y="3330012"/>
        <a:ext cx="2824499" cy="1452598"/>
      </dsp:txXfrm>
    </dsp:sp>
    <dsp:sp modelId="{77392215-549B-4948-B8B9-59F2B5071C4C}">
      <dsp:nvSpPr>
        <dsp:cNvPr id="0" name=""/>
        <dsp:cNvSpPr/>
      </dsp:nvSpPr>
      <dsp:spPr>
        <a:xfrm>
          <a:off x="5245498" y="433353"/>
          <a:ext cx="2824499" cy="145260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85725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427</a:t>
          </a:r>
          <a:r>
            <a:rPr lang="ru-RU" sz="3200" b="1" i="0" kern="1200" dirty="0" smtClean="0"/>
            <a:t/>
          </a:r>
          <a:br>
            <a:rPr lang="ru-RU" sz="3200" b="1" i="0" kern="1200" dirty="0" smtClean="0"/>
          </a:br>
          <a:r>
            <a:rPr lang="ru-RU" sz="24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- 8</a:t>
          </a:r>
          <a:endParaRPr lang="ru-RU" sz="24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5498" y="433353"/>
        <a:ext cx="2824499" cy="1452602"/>
      </dsp:txXfrm>
    </dsp:sp>
    <dsp:sp modelId="{EF7C1344-E799-454D-91B8-030B82EF0021}">
      <dsp:nvSpPr>
        <dsp:cNvPr id="0" name=""/>
        <dsp:cNvSpPr/>
      </dsp:nvSpPr>
      <dsp:spPr>
        <a:xfrm>
          <a:off x="5245498" y="1885955"/>
          <a:ext cx="2824499" cy="145259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85725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88900" algn="l"/>
            </a:tabLst>
          </a:pPr>
          <a:r>
            <a:rPr lang="ru-RU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 </a:t>
          </a:r>
          <a:r>
            <a:rPr lang="ru-RU" sz="3200" b="1" kern="1200" dirty="0" smtClean="0">
              <a:solidFill>
                <a:schemeClr val="tx1"/>
              </a:solidFill>
            </a:rPr>
            <a:t>    </a:t>
          </a:r>
          <a:r>
            <a:rPr lang="ru-RU" sz="3200" b="1" kern="1200" dirty="0" smtClean="0">
              <a:solidFill>
                <a:schemeClr val="tx1"/>
              </a:solidFill>
            </a:rPr>
            <a:t/>
          </a:r>
          <a:br>
            <a:rPr lang="ru-RU" sz="3200" b="1" kern="1200" dirty="0" smtClean="0">
              <a:solidFill>
                <a:schemeClr val="tx1"/>
              </a:solidFill>
            </a:rPr>
          </a:br>
          <a:r>
            <a:rPr lang="ru-RU" sz="24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+ 6</a:t>
          </a:r>
          <a:endParaRPr lang="ru-RU" sz="24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5498" y="1885955"/>
        <a:ext cx="2824499" cy="1452597"/>
      </dsp:txXfrm>
    </dsp:sp>
    <dsp:sp modelId="{7DB865F1-CFE9-4996-96C3-B1504458D935}">
      <dsp:nvSpPr>
        <dsp:cNvPr id="0" name=""/>
        <dsp:cNvSpPr/>
      </dsp:nvSpPr>
      <dsp:spPr>
        <a:xfrm>
          <a:off x="5245498" y="3338553"/>
          <a:ext cx="2824499" cy="145259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1793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453                        </a:t>
          </a:r>
          <a:r>
            <a:rPr lang="ru-RU" sz="24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- 11</a:t>
          </a:r>
          <a:endParaRPr lang="ru-RU" sz="24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5498" y="3338553"/>
        <a:ext cx="2824499" cy="1452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3AB0D-A9AB-41FA-922C-E6AC98090758}">
      <dsp:nvSpPr>
        <dsp:cNvPr id="0" name=""/>
        <dsp:cNvSpPr/>
      </dsp:nvSpPr>
      <dsp:spPr>
        <a:xfrm>
          <a:off x="61276" y="351724"/>
          <a:ext cx="4706361" cy="47063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30A662-7088-4BDE-9F54-EB35F9C7ECD3}">
      <dsp:nvSpPr>
        <dsp:cNvPr id="0" name=""/>
        <dsp:cNvSpPr/>
      </dsp:nvSpPr>
      <dsp:spPr>
        <a:xfrm>
          <a:off x="2344230" y="388528"/>
          <a:ext cx="5490755" cy="4706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85725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ДТП</a:t>
          </a:r>
          <a:endParaRPr lang="ru-RU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4230" y="388528"/>
        <a:ext cx="2745377" cy="1411911"/>
      </dsp:txXfrm>
    </dsp:sp>
    <dsp:sp modelId="{6C577826-A065-4E45-8C4F-5CF34F563125}">
      <dsp:nvSpPr>
        <dsp:cNvPr id="0" name=""/>
        <dsp:cNvSpPr/>
      </dsp:nvSpPr>
      <dsp:spPr>
        <a:xfrm>
          <a:off x="765950" y="1800440"/>
          <a:ext cx="3059131" cy="30591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48865F-2947-43B9-BF50-E1B437A3751F}">
      <dsp:nvSpPr>
        <dsp:cNvPr id="0" name=""/>
        <dsp:cNvSpPr/>
      </dsp:nvSpPr>
      <dsp:spPr>
        <a:xfrm>
          <a:off x="2353180" y="1835926"/>
          <a:ext cx="5490755" cy="3059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Погибли</a:t>
          </a:r>
          <a:endParaRPr lang="ru-RU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3180" y="1835926"/>
        <a:ext cx="2745377" cy="1411906"/>
      </dsp:txXfrm>
    </dsp:sp>
    <dsp:sp modelId="{423BE994-6A95-492A-9FEF-8051C332CE18}">
      <dsp:nvSpPr>
        <dsp:cNvPr id="0" name=""/>
        <dsp:cNvSpPr/>
      </dsp:nvSpPr>
      <dsp:spPr>
        <a:xfrm>
          <a:off x="1647227" y="3212347"/>
          <a:ext cx="1411907" cy="14119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76E7D0-E109-4699-8238-793C64ACA2ED}">
      <dsp:nvSpPr>
        <dsp:cNvPr id="0" name=""/>
        <dsp:cNvSpPr/>
      </dsp:nvSpPr>
      <dsp:spPr>
        <a:xfrm>
          <a:off x="2353180" y="3222865"/>
          <a:ext cx="5490755" cy="14119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Ранены</a:t>
          </a:r>
          <a:endParaRPr lang="ru-RU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3180" y="3222865"/>
        <a:ext cx="2745377" cy="1411907"/>
      </dsp:txXfrm>
    </dsp:sp>
    <dsp:sp modelId="{77392215-549B-4948-B8B9-59F2B5071C4C}">
      <dsp:nvSpPr>
        <dsp:cNvPr id="0" name=""/>
        <dsp:cNvSpPr/>
      </dsp:nvSpPr>
      <dsp:spPr>
        <a:xfrm>
          <a:off x="5098558" y="388528"/>
          <a:ext cx="2745377" cy="141191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127           </a:t>
          </a:r>
          <a: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i="0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</a:t>
          </a:r>
          <a:r>
            <a:rPr lang="ru-RU" sz="2400" b="1" i="0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                   </a:t>
          </a:r>
          <a:r>
            <a:rPr lang="ru-RU" sz="1600" b="1" i="0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общего кол-ва ДТП с детьми)</a:t>
          </a:r>
          <a:endParaRPr lang="ru-RU" sz="24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8558" y="388528"/>
        <a:ext cx="2745377" cy="1411911"/>
      </dsp:txXfrm>
    </dsp:sp>
    <dsp:sp modelId="{EF7C1344-E799-454D-91B8-030B82EF0021}">
      <dsp:nvSpPr>
        <dsp:cNvPr id="0" name=""/>
        <dsp:cNvSpPr/>
      </dsp:nvSpPr>
      <dsp:spPr>
        <a:xfrm>
          <a:off x="5098558" y="1800440"/>
          <a:ext cx="2745377" cy="14119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85725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88900" algn="l"/>
            </a:tabLst>
          </a:pPr>
          <a:r>
            <a:rPr lang="ru-RU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                        </a:t>
          </a:r>
          <a:r>
            <a:rPr lang="ru-RU" sz="24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64%      </a:t>
          </a:r>
          <a:r>
            <a:rPr lang="ru-RU" sz="2000" b="1" kern="1200" dirty="0" smtClean="0">
              <a:solidFill>
                <a:schemeClr val="tx1"/>
              </a:solidFill>
            </a:rPr>
            <a:t/>
          </a:r>
          <a:br>
            <a:rPr lang="ru-RU" sz="2000" b="1" kern="1200" dirty="0" smtClean="0">
              <a:solidFill>
                <a:schemeClr val="tx1"/>
              </a:solidFill>
            </a:rPr>
          </a:br>
          <a:endParaRPr lang="ru-RU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098558" y="1800440"/>
        <a:ext cx="2745377" cy="1411906"/>
      </dsp:txXfrm>
    </dsp:sp>
    <dsp:sp modelId="{7DB865F1-CFE9-4996-96C3-B1504458D935}">
      <dsp:nvSpPr>
        <dsp:cNvPr id="0" name=""/>
        <dsp:cNvSpPr/>
      </dsp:nvSpPr>
      <dsp:spPr>
        <a:xfrm>
          <a:off x="5098558" y="3212347"/>
          <a:ext cx="2745377" cy="141190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1793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147                   </a:t>
          </a:r>
          <a:r>
            <a:rPr lang="ru-RU" sz="24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32%</a:t>
          </a:r>
          <a:endParaRPr lang="ru-RU" sz="24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8558" y="3212347"/>
        <a:ext cx="2745377" cy="1411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3AB0D-A9AB-41FA-922C-E6AC98090758}">
      <dsp:nvSpPr>
        <dsp:cNvPr id="0" name=""/>
        <dsp:cNvSpPr/>
      </dsp:nvSpPr>
      <dsp:spPr>
        <a:xfrm>
          <a:off x="63496" y="377780"/>
          <a:ext cx="4876870" cy="48768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30A662-7088-4BDE-9F54-EB35F9C7ECD3}">
      <dsp:nvSpPr>
        <dsp:cNvPr id="0" name=""/>
        <dsp:cNvSpPr/>
      </dsp:nvSpPr>
      <dsp:spPr>
        <a:xfrm>
          <a:off x="2438435" y="444300"/>
          <a:ext cx="5689681" cy="48768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85725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ДТП</a:t>
          </a:r>
          <a:endParaRPr lang="ru-RU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435" y="444300"/>
        <a:ext cx="2844840" cy="1463064"/>
      </dsp:txXfrm>
    </dsp:sp>
    <dsp:sp modelId="{6C577826-A065-4E45-8C4F-5CF34F563125}">
      <dsp:nvSpPr>
        <dsp:cNvPr id="0" name=""/>
        <dsp:cNvSpPr/>
      </dsp:nvSpPr>
      <dsp:spPr>
        <a:xfrm>
          <a:off x="793700" y="1878981"/>
          <a:ext cx="3169962" cy="3169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48865F-2947-43B9-BF50-E1B437A3751F}">
      <dsp:nvSpPr>
        <dsp:cNvPr id="0" name=""/>
        <dsp:cNvSpPr/>
      </dsp:nvSpPr>
      <dsp:spPr>
        <a:xfrm>
          <a:off x="2438435" y="1915753"/>
          <a:ext cx="5689681" cy="316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Погибли</a:t>
          </a:r>
          <a:endParaRPr lang="ru-RU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435" y="1915753"/>
        <a:ext cx="2844840" cy="1463059"/>
      </dsp:txXfrm>
    </dsp:sp>
    <dsp:sp modelId="{423BE994-6A95-492A-9FEF-8051C332CE18}">
      <dsp:nvSpPr>
        <dsp:cNvPr id="0" name=""/>
        <dsp:cNvSpPr/>
      </dsp:nvSpPr>
      <dsp:spPr>
        <a:xfrm>
          <a:off x="1706905" y="3342040"/>
          <a:ext cx="1463059" cy="14630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76E7D0-E109-4699-8238-793C64ACA2ED}">
      <dsp:nvSpPr>
        <dsp:cNvPr id="0" name=""/>
        <dsp:cNvSpPr/>
      </dsp:nvSpPr>
      <dsp:spPr>
        <a:xfrm>
          <a:off x="2438435" y="3333438"/>
          <a:ext cx="5689681" cy="14630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Ранены</a:t>
          </a:r>
          <a:endParaRPr lang="ru-RU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435" y="3333438"/>
        <a:ext cx="2844840" cy="1463059"/>
      </dsp:txXfrm>
    </dsp:sp>
    <dsp:sp modelId="{77392215-549B-4948-B8B9-59F2B5071C4C}">
      <dsp:nvSpPr>
        <dsp:cNvPr id="0" name=""/>
        <dsp:cNvSpPr/>
      </dsp:nvSpPr>
      <dsp:spPr>
        <a:xfrm>
          <a:off x="5283276" y="415917"/>
          <a:ext cx="2844840" cy="146306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85725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293           </a:t>
          </a:r>
          <a: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- 3 %</a:t>
          </a:r>
          <a:endParaRPr lang="ru-RU" sz="24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3276" y="415917"/>
        <a:ext cx="2844840" cy="1463064"/>
      </dsp:txXfrm>
    </dsp:sp>
    <dsp:sp modelId="{EF7C1344-E799-454D-91B8-030B82EF0021}">
      <dsp:nvSpPr>
        <dsp:cNvPr id="0" name=""/>
        <dsp:cNvSpPr/>
      </dsp:nvSpPr>
      <dsp:spPr>
        <a:xfrm>
          <a:off x="5283276" y="1878981"/>
          <a:ext cx="2844840" cy="146305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85725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88900" algn="l"/>
            </a:tabLst>
          </a:pPr>
          <a:r>
            <a:rPr lang="ru-RU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                                        </a:t>
          </a:r>
          <a:r>
            <a:rPr lang="ru-RU" sz="24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+ 83 %      </a:t>
          </a:r>
          <a:r>
            <a:rPr lang="ru-RU" sz="2000" b="1" kern="1200" dirty="0" smtClean="0">
              <a:solidFill>
                <a:schemeClr val="tx1"/>
              </a:solidFill>
            </a:rPr>
            <a:t/>
          </a:r>
          <a:br>
            <a:rPr lang="ru-RU" sz="2000" b="1" kern="1200" dirty="0" smtClean="0">
              <a:solidFill>
                <a:schemeClr val="tx1"/>
              </a:solidFill>
            </a:rPr>
          </a:br>
          <a:endParaRPr lang="ru-RU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283276" y="1878981"/>
        <a:ext cx="2844840" cy="1463059"/>
      </dsp:txXfrm>
    </dsp:sp>
    <dsp:sp modelId="{7DB865F1-CFE9-4996-96C3-B1504458D935}">
      <dsp:nvSpPr>
        <dsp:cNvPr id="0" name=""/>
        <dsp:cNvSpPr/>
      </dsp:nvSpPr>
      <dsp:spPr>
        <a:xfrm>
          <a:off x="5283276" y="3342040"/>
          <a:ext cx="2844840" cy="146305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92075" lvl="1" indent="-92075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321  </a:t>
          </a:r>
          <a:r>
            <a:rPr lang="ru-RU" sz="3200" b="1" kern="1200" dirty="0" smtClean="0"/>
            <a:t>                                             </a:t>
          </a:r>
          <a:r>
            <a:rPr lang="ru-RU" sz="24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- 3 %</a:t>
          </a:r>
          <a:endParaRPr lang="ru-RU" sz="24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3276" y="3342040"/>
        <a:ext cx="2844840" cy="146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05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D2858-EFF3-4399-80EF-277F87C6765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A92A-4C55-41FB-A643-DE615AF15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68" y="292032"/>
            <a:ext cx="2541932" cy="6178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7562" y="4547714"/>
            <a:ext cx="118744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Бикчантаева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Светлана Александровна</a:t>
            </a:r>
          </a:p>
          <a:p>
            <a:pPr algn="ctr">
              <a:spcBef>
                <a:spcPct val="50000"/>
              </a:spcBef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заместитель директора – начальник управления пропаганды БДД 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ГБУ «Безопасность дорожного движения»</a:t>
            </a:r>
          </a:p>
          <a:p>
            <a:pPr algn="ctr"/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026" y="1174514"/>
            <a:ext cx="11067691" cy="3452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Обучающий семинар по подготовке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к республиканскому конкурсу среди ДОО </a:t>
            </a:r>
            <a:r>
              <a:rPr lang="ru-RU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«Зеленый огонек-2022</a:t>
            </a:r>
            <a:r>
              <a:rPr lang="ru-RU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1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b="1" kern="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(разработка </a:t>
            </a:r>
            <a:r>
              <a:rPr lang="ru-RU" sz="2800" b="1" kern="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рабочих тетрадей по образовательной области </a:t>
            </a:r>
            <a:endParaRPr lang="ru-RU" sz="2800" b="1" kern="0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b="1" kern="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</a:t>
            </a:r>
            <a:r>
              <a:rPr lang="ru-RU" sz="2800" b="1" kern="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Речевое развитие</a:t>
            </a:r>
            <a:r>
              <a:rPr lang="ru-RU" sz="2800" b="1" kern="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»)</a:t>
            </a:r>
            <a:endParaRPr kumimoji="0" lang="ru-RU" sz="28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5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68" y="292032"/>
            <a:ext cx="2541932" cy="6178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7562" y="4547714"/>
            <a:ext cx="118744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Бикчантаева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Светлана Александровна</a:t>
            </a:r>
          </a:p>
          <a:p>
            <a:pPr algn="ctr">
              <a:spcBef>
                <a:spcPct val="50000"/>
              </a:spcBef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заместитель директора – начальник управления пропаганды БДД 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ГБУ «Безопасность дорожного движения»</a:t>
            </a:r>
          </a:p>
          <a:p>
            <a:pPr algn="ctr"/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026" y="1174514"/>
            <a:ext cx="11067691" cy="3452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Обучающий семинар по подготовке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к республиканскому конкурсу среди ДОО </a:t>
            </a:r>
            <a:r>
              <a:rPr lang="ru-RU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«Зеленый огонек-2022</a:t>
            </a:r>
            <a:r>
              <a:rPr lang="ru-RU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1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b="1" kern="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(разработка </a:t>
            </a:r>
            <a:r>
              <a:rPr lang="ru-RU" sz="2800" b="1" kern="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рабочих тетрадей по образовательной области </a:t>
            </a:r>
            <a:endParaRPr lang="ru-RU" sz="2800" b="1" kern="0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b="1" kern="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</a:t>
            </a:r>
            <a:r>
              <a:rPr lang="ru-RU" sz="2800" b="1" kern="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Речевое развитие</a:t>
            </a:r>
            <a:r>
              <a:rPr lang="ru-RU" sz="2800" b="1" kern="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»)</a:t>
            </a:r>
            <a:endParaRPr kumimoji="0" lang="ru-RU" sz="28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8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74843" y="44618"/>
            <a:ext cx="11804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kern="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Мероприятия по профилактике детского дорожно-транспортного травматизма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294190" y="691321"/>
          <a:ext cx="6010988" cy="4076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45" y="1157483"/>
            <a:ext cx="3548571" cy="236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24" b="36871"/>
          <a:stretch/>
        </p:blipFill>
        <p:spPr>
          <a:xfrm>
            <a:off x="8216388" y="3979901"/>
            <a:ext cx="3863359" cy="287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15" b="40544"/>
          <a:stretch/>
        </p:blipFill>
        <p:spPr>
          <a:xfrm>
            <a:off x="2696183" y="3522272"/>
            <a:ext cx="4463153" cy="333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751"/>
          <a:stretch/>
        </p:blipFill>
        <p:spPr>
          <a:xfrm>
            <a:off x="6138798" y="1119869"/>
            <a:ext cx="3098129" cy="310839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118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22930"/>
            <a:ext cx="12192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ДТП С УЧАСТИЕМ ДЕТЕЙ </a:t>
            </a:r>
          </a:p>
          <a:p>
            <a:pPr algn="ctr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2021 ГОДА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892311633"/>
              </p:ext>
            </p:extLst>
          </p:nvPr>
        </p:nvGraphicFramePr>
        <p:xfrm>
          <a:off x="1280190" y="943106"/>
          <a:ext cx="8069998" cy="570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656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93AB0D-A9AB-41FA-922C-E6AC98090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">
                                            <p:graphicEl>
                                              <a:dgm id="{9193AB0D-A9AB-41FA-922C-E6AC98090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30A662-7088-4BDE-9F54-EB35F9C7E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6">
                                            <p:graphicEl>
                                              <a:dgm id="{6630A662-7088-4BDE-9F54-EB35F9C7E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392215-549B-4948-B8B9-59F2B5071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6">
                                            <p:graphicEl>
                                              <a:dgm id="{77392215-549B-4948-B8B9-59F2B5071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77826-A065-4E45-8C4F-5CF34F563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"/>
                                        <p:tgtEl>
                                          <p:spTgt spid="6">
                                            <p:graphicEl>
                                              <a:dgm id="{6C577826-A065-4E45-8C4F-5CF34F563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48865F-2947-43B9-BF50-E1B437A37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6">
                                            <p:graphicEl>
                                              <a:dgm id="{3548865F-2947-43B9-BF50-E1B437A37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C1344-E799-454D-91B8-030B82EF0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6">
                                            <p:graphicEl>
                                              <a:dgm id="{EF7C1344-E799-454D-91B8-030B82EF0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3BE994-6A95-492A-9FEF-8051C332C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6">
                                            <p:graphicEl>
                                              <a:dgm id="{423BE994-6A95-492A-9FEF-8051C332C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76E7D0-E109-4699-8238-793C64ACA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6">
                                            <p:graphicEl>
                                              <a:dgm id="{DD76E7D0-E109-4699-8238-793C64ACA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B865F1-CFE9-4996-96C3-B1504458D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"/>
                                        <p:tgtEl>
                                          <p:spTgt spid="6">
                                            <p:graphicEl>
                                              <a:dgm id="{7DB865F1-CFE9-4996-96C3-B1504458D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33" y="733032"/>
            <a:ext cx="4276120" cy="5704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8" y="733032"/>
            <a:ext cx="7609595" cy="570434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86100" y="5598170"/>
            <a:ext cx="3219450" cy="75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ПОГИБ 1 РЕБЕНОК - ПАССАЖИР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7433" y="0"/>
            <a:ext cx="8552240" cy="75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ДТП В ЕЛАБУЖСКОМ РАЙОНЕ 13.11.2021 Г.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72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77433" y="0"/>
            <a:ext cx="8552240" cy="75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ДТП В КАЗАНИ 24.11.2021 Г.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583" t="29407" r="19334" b="9704"/>
          <a:stretch/>
        </p:blipFill>
        <p:spPr>
          <a:xfrm>
            <a:off x="720090" y="594360"/>
            <a:ext cx="11170920" cy="62636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96300" y="5948690"/>
            <a:ext cx="3219450" cy="75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ПОГИБ 1 РЕБЕНОК - ПЕШЕХОД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56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77433" y="0"/>
            <a:ext cx="8552240" cy="75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ДТП В МЕНЗЕЛИНСКОМ РАЙОНЕ 26.11.2021 Г.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123" t="32819" r="13987" b="21555"/>
          <a:stretch/>
        </p:blipFill>
        <p:spPr>
          <a:xfrm>
            <a:off x="373380" y="752772"/>
            <a:ext cx="11430000" cy="4544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417" t="20666" r="18750" b="26296"/>
          <a:stretch/>
        </p:blipFill>
        <p:spPr>
          <a:xfrm>
            <a:off x="373380" y="3492530"/>
            <a:ext cx="6004560" cy="299391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110223" y="5500348"/>
            <a:ext cx="3219450" cy="75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ПОГИБ 1 РЕБЕНОК - ПЕШЕХОД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59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77433" y="0"/>
            <a:ext cx="8552240" cy="75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ДТП В КАЗАНИ 06.12.2021 Г.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www.tatar-inform.ru/images/uploads/70de138d916f6372d3f6529334e753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0"/>
            <a:ext cx="8534400" cy="5969000"/>
          </a:xfrm>
          <a:prstGeom prst="rect">
            <a:avLst/>
          </a:prstGeom>
          <a:noFill/>
        </p:spPr>
      </p:pic>
      <p:pic>
        <p:nvPicPr>
          <p:cNvPr id="1030" name="Picture 6" descr="В Казани возбудили уголовное дело по факту смертельного наезда трамвая на подрос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0683" y="876299"/>
            <a:ext cx="4931317" cy="25273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8773923" y="5855948"/>
            <a:ext cx="3219450" cy="75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ПОГИБ 1 РЕБЕНОК - ПЕШЕХОД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59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5988" y="127029"/>
            <a:ext cx="12126011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ДТП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ДОШКОЛЬНИКАМИ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11 МЕСЯЦЕВ 2021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699149646"/>
              </p:ext>
            </p:extLst>
          </p:nvPr>
        </p:nvGraphicFramePr>
        <p:xfrm>
          <a:off x="1575099" y="1024957"/>
          <a:ext cx="7843936" cy="548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44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93AB0D-A9AB-41FA-922C-E6AC98090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">
                                            <p:graphicEl>
                                              <a:dgm id="{9193AB0D-A9AB-41FA-922C-E6AC98090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30A662-7088-4BDE-9F54-EB35F9C7E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6">
                                            <p:graphicEl>
                                              <a:dgm id="{6630A662-7088-4BDE-9F54-EB35F9C7E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392215-549B-4948-B8B9-59F2B5071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6">
                                            <p:graphicEl>
                                              <a:dgm id="{77392215-549B-4948-B8B9-59F2B5071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77826-A065-4E45-8C4F-5CF34F563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6">
                                            <p:graphicEl>
                                              <a:dgm id="{6C577826-A065-4E45-8C4F-5CF34F563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48865F-2947-43B9-BF50-E1B437A37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6">
                                            <p:graphicEl>
                                              <a:dgm id="{3548865F-2947-43B9-BF50-E1B437A37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C1344-E799-454D-91B8-030B82EF0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6">
                                            <p:graphicEl>
                                              <a:dgm id="{EF7C1344-E799-454D-91B8-030B82EF0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3BE994-6A95-492A-9FEF-8051C332C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6">
                                            <p:graphicEl>
                                              <a:dgm id="{423BE994-6A95-492A-9FEF-8051C332C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76E7D0-E109-4699-8238-793C64ACA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6">
                                            <p:graphicEl>
                                              <a:dgm id="{DD76E7D0-E109-4699-8238-793C64ACA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B865F1-CFE9-4996-96C3-B1504458D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6">
                                            <p:graphicEl>
                                              <a:dgm id="{7DB865F1-CFE9-4996-96C3-B1504458D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5988" y="297364"/>
            <a:ext cx="12126011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ВИНЕ ВОДИТЕЛЕЙ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11 МЕСЯЦЕВ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17179547"/>
              </p:ext>
            </p:extLst>
          </p:nvPr>
        </p:nvGraphicFramePr>
        <p:xfrm>
          <a:off x="1255059" y="1149295"/>
          <a:ext cx="8128117" cy="570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997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93AB0D-A9AB-41FA-922C-E6AC98090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">
                                            <p:graphicEl>
                                              <a:dgm id="{9193AB0D-A9AB-41FA-922C-E6AC98090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30A662-7088-4BDE-9F54-EB35F9C7E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6">
                                            <p:graphicEl>
                                              <a:dgm id="{6630A662-7088-4BDE-9F54-EB35F9C7E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392215-549B-4948-B8B9-59F2B5071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6">
                                            <p:graphicEl>
                                              <a:dgm id="{77392215-549B-4948-B8B9-59F2B5071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77826-A065-4E45-8C4F-5CF34F563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6">
                                            <p:graphicEl>
                                              <a:dgm id="{6C577826-A065-4E45-8C4F-5CF34F563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48865F-2947-43B9-BF50-E1B437A37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6">
                                            <p:graphicEl>
                                              <a:dgm id="{3548865F-2947-43B9-BF50-E1B437A37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C1344-E799-454D-91B8-030B82EF0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6">
                                            <p:graphicEl>
                                              <a:dgm id="{EF7C1344-E799-454D-91B8-030B82EF0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3BE994-6A95-492A-9FEF-8051C332C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6">
                                            <p:graphicEl>
                                              <a:dgm id="{423BE994-6A95-492A-9FEF-8051C332C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76E7D0-E109-4699-8238-793C64ACA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6">
                                            <p:graphicEl>
                                              <a:dgm id="{DD76E7D0-E109-4699-8238-793C64ACA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B865F1-CFE9-4996-96C3-B1504458D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6">
                                            <p:graphicEl>
                                              <a:dgm id="{7DB865F1-CFE9-4996-96C3-B1504458D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219</Words>
  <Application>Microsoft Office PowerPoint</Application>
  <PresentationFormat>Произвольный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Храмов</dc:creator>
  <cp:lastModifiedBy>User</cp:lastModifiedBy>
  <cp:revision>490</cp:revision>
  <dcterms:created xsi:type="dcterms:W3CDTF">2019-12-06T13:14:00Z</dcterms:created>
  <dcterms:modified xsi:type="dcterms:W3CDTF">2021-12-15T13:25:44Z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